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333" r:id="rId6"/>
    <p:sldId id="262" r:id="rId7"/>
    <p:sldId id="263" r:id="rId8"/>
    <p:sldId id="264" r:id="rId9"/>
    <p:sldId id="265" r:id="rId10"/>
    <p:sldId id="332" r:id="rId11"/>
    <p:sldId id="266" r:id="rId12"/>
    <p:sldId id="267" r:id="rId13"/>
    <p:sldId id="269" r:id="rId14"/>
    <p:sldId id="334" r:id="rId15"/>
    <p:sldId id="297" r:id="rId16"/>
    <p:sldId id="298" r:id="rId17"/>
    <p:sldId id="299" r:id="rId18"/>
    <p:sldId id="300" r:id="rId19"/>
    <p:sldId id="277" r:id="rId20"/>
    <p:sldId id="301" r:id="rId21"/>
    <p:sldId id="302" r:id="rId22"/>
    <p:sldId id="303" r:id="rId23"/>
    <p:sldId id="305" r:id="rId24"/>
    <p:sldId id="270" r:id="rId25"/>
    <p:sldId id="278" r:id="rId26"/>
    <p:sldId id="271" r:id="rId27"/>
    <p:sldId id="279" r:id="rId28"/>
    <p:sldId id="272" r:id="rId29"/>
    <p:sldId id="280" r:id="rId30"/>
    <p:sldId id="273" r:id="rId31"/>
    <p:sldId id="281" r:id="rId32"/>
    <p:sldId id="282" r:id="rId33"/>
    <p:sldId id="283" r:id="rId34"/>
    <p:sldId id="284" r:id="rId35"/>
    <p:sldId id="285" r:id="rId36"/>
    <p:sldId id="274" r:id="rId37"/>
    <p:sldId id="286" r:id="rId38"/>
    <p:sldId id="287" r:id="rId39"/>
    <p:sldId id="288" r:id="rId40"/>
    <p:sldId id="289" r:id="rId41"/>
    <p:sldId id="290" r:id="rId42"/>
    <p:sldId id="275" r:id="rId43"/>
    <p:sldId id="295" r:id="rId44"/>
    <p:sldId id="294" r:id="rId45"/>
    <p:sldId id="292" r:id="rId46"/>
    <p:sldId id="293" r:id="rId47"/>
    <p:sldId id="291" r:id="rId48"/>
    <p:sldId id="276" r:id="rId49"/>
    <p:sldId id="331" r:id="rId50"/>
    <p:sldId id="29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7A9EC-8F2B-4F51-9E94-26A300F0DE72}" v="312" dt="2019-02-19T05:25:35.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hua Parker" userId="f96312ff3bb809a1" providerId="LiveId" clId="{2147A9EC-8F2B-4F51-9E94-26A300F0DE72}"/>
    <pc:docChg chg="undo custSel addSld delSld modSld sldOrd">
      <pc:chgData name="Lehua Parker" userId="f96312ff3bb809a1" providerId="LiveId" clId="{2147A9EC-8F2B-4F51-9E94-26A300F0DE72}" dt="2019-02-19T06:00:21.396" v="5760" actId="27636"/>
      <pc:docMkLst>
        <pc:docMk/>
      </pc:docMkLst>
      <pc:sldChg chg="addSp modSp">
        <pc:chgData name="Lehua Parker" userId="f96312ff3bb809a1" providerId="LiveId" clId="{2147A9EC-8F2B-4F51-9E94-26A300F0DE72}" dt="2019-02-19T04:36:01.524" v="5439" actId="1582"/>
        <pc:sldMkLst>
          <pc:docMk/>
          <pc:sldMk cId="3805639354" sldId="256"/>
        </pc:sldMkLst>
        <pc:spChg chg="mod">
          <ac:chgData name="Lehua Parker" userId="f96312ff3bb809a1" providerId="LiveId" clId="{2147A9EC-8F2B-4F51-9E94-26A300F0DE72}" dt="2019-02-19T04:36:01.524" v="5439" actId="1582"/>
          <ac:spMkLst>
            <pc:docMk/>
            <pc:sldMk cId="3805639354" sldId="256"/>
            <ac:spMk id="2" creationId="{36A19E91-CDB0-4863-8FBA-833D63B086F1}"/>
          </ac:spMkLst>
        </pc:spChg>
        <pc:spChg chg="mod">
          <ac:chgData name="Lehua Parker" userId="f96312ff3bb809a1" providerId="LiveId" clId="{2147A9EC-8F2B-4F51-9E94-26A300F0DE72}" dt="2019-02-19T04:35:00.110" v="5436" actId="14861"/>
          <ac:spMkLst>
            <pc:docMk/>
            <pc:sldMk cId="3805639354" sldId="256"/>
            <ac:spMk id="3" creationId="{C93D5B9A-DD20-488F-9214-8A48C16A77DB}"/>
          </ac:spMkLst>
        </pc:spChg>
        <pc:picChg chg="add mod ord">
          <ac:chgData name="Lehua Parker" userId="f96312ff3bb809a1" providerId="LiveId" clId="{2147A9EC-8F2B-4F51-9E94-26A300F0DE72}" dt="2019-02-19T04:32:56.142" v="5427" actId="167"/>
          <ac:picMkLst>
            <pc:docMk/>
            <pc:sldMk cId="3805639354" sldId="256"/>
            <ac:picMk id="5" creationId="{81B71F72-3962-4612-8D5E-BE120BEE5A40}"/>
          </ac:picMkLst>
        </pc:picChg>
      </pc:sldChg>
      <pc:sldChg chg="modSp add del">
        <pc:chgData name="Lehua Parker" userId="f96312ff3bb809a1" providerId="LiveId" clId="{2147A9EC-8F2B-4F51-9E94-26A300F0DE72}" dt="2019-02-18T23:44:34.485" v="707" actId="2696"/>
        <pc:sldMkLst>
          <pc:docMk/>
          <pc:sldMk cId="3333670474" sldId="257"/>
        </pc:sldMkLst>
        <pc:spChg chg="mod">
          <ac:chgData name="Lehua Parker" userId="f96312ff3bb809a1" providerId="LiveId" clId="{2147A9EC-8F2B-4F51-9E94-26A300F0DE72}" dt="2019-02-18T23:38:16.045" v="400" actId="20577"/>
          <ac:spMkLst>
            <pc:docMk/>
            <pc:sldMk cId="3333670474" sldId="257"/>
            <ac:spMk id="2" creationId="{180E02F2-9D27-48D7-8B61-89275AD8B7EF}"/>
          </ac:spMkLst>
        </pc:spChg>
        <pc:spChg chg="mod">
          <ac:chgData name="Lehua Parker" userId="f96312ff3bb809a1" providerId="LiveId" clId="{2147A9EC-8F2B-4F51-9E94-26A300F0DE72}" dt="2019-02-18T23:39:28.451" v="430" actId="20577"/>
          <ac:spMkLst>
            <pc:docMk/>
            <pc:sldMk cId="3333670474" sldId="257"/>
            <ac:spMk id="3" creationId="{842FF661-E1F2-4200-A783-A571B1F1DF22}"/>
          </ac:spMkLst>
        </pc:spChg>
      </pc:sldChg>
      <pc:sldChg chg="modSp add del">
        <pc:chgData name="Lehua Parker" userId="f96312ff3bb809a1" providerId="LiveId" clId="{2147A9EC-8F2B-4F51-9E94-26A300F0DE72}" dt="2019-02-18T23:29:54.847" v="346" actId="2696"/>
        <pc:sldMkLst>
          <pc:docMk/>
          <pc:sldMk cId="2852629347" sldId="258"/>
        </pc:sldMkLst>
        <pc:spChg chg="mod">
          <ac:chgData name="Lehua Parker" userId="f96312ff3bb809a1" providerId="LiveId" clId="{2147A9EC-8F2B-4F51-9E94-26A300F0DE72}" dt="2019-02-18T23:28:55.378" v="339" actId="20577"/>
          <ac:spMkLst>
            <pc:docMk/>
            <pc:sldMk cId="2852629347" sldId="258"/>
            <ac:spMk id="2" creationId="{B78719EE-5022-43DB-A566-AC7DAC18A044}"/>
          </ac:spMkLst>
        </pc:spChg>
      </pc:sldChg>
      <pc:sldChg chg="addSp delSp modSp add del ord">
        <pc:chgData name="Lehua Parker" userId="f96312ff3bb809a1" providerId="LiveId" clId="{2147A9EC-8F2B-4F51-9E94-26A300F0DE72}" dt="2019-02-18T23:28:31.573" v="302" actId="2696"/>
        <pc:sldMkLst>
          <pc:docMk/>
          <pc:sldMk cId="2873172666" sldId="258"/>
        </pc:sldMkLst>
        <pc:spChg chg="mod">
          <ac:chgData name="Lehua Parker" userId="f96312ff3bb809a1" providerId="LiveId" clId="{2147A9EC-8F2B-4F51-9E94-26A300F0DE72}" dt="2019-02-18T23:28:18.528" v="300" actId="1076"/>
          <ac:spMkLst>
            <pc:docMk/>
            <pc:sldMk cId="2873172666" sldId="258"/>
            <ac:spMk id="2" creationId="{24668ACA-23C7-46A7-89E4-6CA4453F2C1F}"/>
          </ac:spMkLst>
        </pc:spChg>
        <pc:spChg chg="del mod">
          <ac:chgData name="Lehua Parker" userId="f96312ff3bb809a1" providerId="LiveId" clId="{2147A9EC-8F2B-4F51-9E94-26A300F0DE72}" dt="2019-02-18T23:26:55.202" v="276" actId="931"/>
          <ac:spMkLst>
            <pc:docMk/>
            <pc:sldMk cId="2873172666" sldId="258"/>
            <ac:spMk id="3" creationId="{DB76FA99-1573-4C3D-88D2-5A62F2B4F5D7}"/>
          </ac:spMkLst>
        </pc:spChg>
        <pc:picChg chg="add mod">
          <ac:chgData name="Lehua Parker" userId="f96312ff3bb809a1" providerId="LiveId" clId="{2147A9EC-8F2B-4F51-9E94-26A300F0DE72}" dt="2019-02-18T23:27:00.513" v="277" actId="1076"/>
          <ac:picMkLst>
            <pc:docMk/>
            <pc:sldMk cId="2873172666" sldId="258"/>
            <ac:picMk id="5" creationId="{EF804CD7-7228-4E44-A27C-ADBA21CA2905}"/>
          </ac:picMkLst>
        </pc:picChg>
        <pc:picChg chg="add mod">
          <ac:chgData name="Lehua Parker" userId="f96312ff3bb809a1" providerId="LiveId" clId="{2147A9EC-8F2B-4F51-9E94-26A300F0DE72}" dt="2019-02-18T23:28:12.047" v="298" actId="14100"/>
          <ac:picMkLst>
            <pc:docMk/>
            <pc:sldMk cId="2873172666" sldId="258"/>
            <ac:picMk id="7" creationId="{D32C8CCD-75CA-4ACC-B2DD-F4BACDA6BFAF}"/>
          </ac:picMkLst>
        </pc:picChg>
        <pc:picChg chg="add mod">
          <ac:chgData name="Lehua Parker" userId="f96312ff3bb809a1" providerId="LiveId" clId="{2147A9EC-8F2B-4F51-9E94-26A300F0DE72}" dt="2019-02-18T23:28:04.879" v="295" actId="1076"/>
          <ac:picMkLst>
            <pc:docMk/>
            <pc:sldMk cId="2873172666" sldId="258"/>
            <ac:picMk id="9" creationId="{969679B8-DF40-4661-B682-893DD01617DD}"/>
          </ac:picMkLst>
        </pc:picChg>
        <pc:picChg chg="add mod">
          <ac:chgData name="Lehua Parker" userId="f96312ff3bb809a1" providerId="LiveId" clId="{2147A9EC-8F2B-4F51-9E94-26A300F0DE72}" dt="2019-02-18T23:27:40.317" v="288" actId="14100"/>
          <ac:picMkLst>
            <pc:docMk/>
            <pc:sldMk cId="2873172666" sldId="258"/>
            <ac:picMk id="11" creationId="{62D956E6-F287-4CF5-9014-A044CBF229EC}"/>
          </ac:picMkLst>
        </pc:picChg>
        <pc:picChg chg="add mod">
          <ac:chgData name="Lehua Parker" userId="f96312ff3bb809a1" providerId="LiveId" clId="{2147A9EC-8F2B-4F51-9E94-26A300F0DE72}" dt="2019-02-18T23:28:24.849" v="301" actId="1076"/>
          <ac:picMkLst>
            <pc:docMk/>
            <pc:sldMk cId="2873172666" sldId="258"/>
            <ac:picMk id="13" creationId="{AB835EF7-B583-4C35-A62F-E3F7AD07FA2E}"/>
          </ac:picMkLst>
        </pc:picChg>
        <pc:picChg chg="add mod">
          <ac:chgData name="Lehua Parker" userId="f96312ff3bb809a1" providerId="LiveId" clId="{2147A9EC-8F2B-4F51-9E94-26A300F0DE72}" dt="2019-02-18T23:27:32.828" v="285" actId="1076"/>
          <ac:picMkLst>
            <pc:docMk/>
            <pc:sldMk cId="2873172666" sldId="258"/>
            <ac:picMk id="15" creationId="{A9DD29DD-45C9-49D6-809B-C572FD55E2F7}"/>
          </ac:picMkLst>
        </pc:picChg>
        <pc:picChg chg="add mod ord">
          <ac:chgData name="Lehua Parker" userId="f96312ff3bb809a1" providerId="LiveId" clId="{2147A9EC-8F2B-4F51-9E94-26A300F0DE72}" dt="2019-02-18T23:27:54.050" v="291" actId="167"/>
          <ac:picMkLst>
            <pc:docMk/>
            <pc:sldMk cId="2873172666" sldId="258"/>
            <ac:picMk id="17" creationId="{6B07FFAF-61B0-4752-8289-70C928459B08}"/>
          </ac:picMkLst>
        </pc:picChg>
        <pc:picChg chg="add mod">
          <ac:chgData name="Lehua Parker" userId="f96312ff3bb809a1" providerId="LiveId" clId="{2147A9EC-8F2B-4F51-9E94-26A300F0DE72}" dt="2019-02-18T23:27:45.252" v="289" actId="1076"/>
          <ac:picMkLst>
            <pc:docMk/>
            <pc:sldMk cId="2873172666" sldId="258"/>
            <ac:picMk id="19" creationId="{8717C3BA-0288-4548-A141-C3A18C98C448}"/>
          </ac:picMkLst>
        </pc:picChg>
      </pc:sldChg>
      <pc:sldChg chg="addSp delSp modSp add modTransition">
        <pc:chgData name="Lehua Parker" userId="f96312ff3bb809a1" providerId="LiveId" clId="{2147A9EC-8F2B-4F51-9E94-26A300F0DE72}" dt="2019-02-19T05:12:55.861" v="5658"/>
        <pc:sldMkLst>
          <pc:docMk/>
          <pc:sldMk cId="3829843784" sldId="259"/>
        </pc:sldMkLst>
        <pc:spChg chg="mod">
          <ac:chgData name="Lehua Parker" userId="f96312ff3bb809a1" providerId="LiveId" clId="{2147A9EC-8F2B-4F51-9E94-26A300F0DE72}" dt="2019-02-18T23:29:39.986" v="344" actId="207"/>
          <ac:spMkLst>
            <pc:docMk/>
            <pc:sldMk cId="3829843784" sldId="259"/>
            <ac:spMk id="2" creationId="{B78719EE-5022-43DB-A566-AC7DAC18A044}"/>
          </ac:spMkLst>
        </pc:spChg>
        <pc:spChg chg="del">
          <ac:chgData name="Lehua Parker" userId="f96312ff3bb809a1" providerId="LiveId" clId="{2147A9EC-8F2B-4F51-9E94-26A300F0DE72}" dt="2019-02-18T23:29:45.348" v="345" actId="478"/>
          <ac:spMkLst>
            <pc:docMk/>
            <pc:sldMk cId="3829843784" sldId="259"/>
            <ac:spMk id="3" creationId="{9286EC0B-0C1A-4D24-B2A8-2FDCCF249A9F}"/>
          </ac:spMkLst>
        </pc:spChg>
        <pc:picChg chg="add mod">
          <ac:chgData name="Lehua Parker" userId="f96312ff3bb809a1" providerId="LiveId" clId="{2147A9EC-8F2B-4F51-9E94-26A300F0DE72}" dt="2019-02-18T23:30:52.481" v="349" actId="1076"/>
          <ac:picMkLst>
            <pc:docMk/>
            <pc:sldMk cId="3829843784" sldId="259"/>
            <ac:picMk id="5" creationId="{C1538D89-0028-4479-AA80-ACD6D4CCD552}"/>
          </ac:picMkLst>
        </pc:picChg>
      </pc:sldChg>
      <pc:sldChg chg="addSp delSp modSp add modTransition modAnim">
        <pc:chgData name="Lehua Parker" userId="f96312ff3bb809a1" providerId="LiveId" clId="{2147A9EC-8F2B-4F51-9E94-26A300F0DE72}" dt="2019-02-18T23:36:58.314" v="377"/>
        <pc:sldMkLst>
          <pc:docMk/>
          <pc:sldMk cId="3453302635" sldId="260"/>
        </pc:sldMkLst>
        <pc:spChg chg="del">
          <ac:chgData name="Lehua Parker" userId="f96312ff3bb809a1" providerId="LiveId" clId="{2147A9EC-8F2B-4F51-9E94-26A300F0DE72}" dt="2019-02-18T23:32:16.154" v="355" actId="478"/>
          <ac:spMkLst>
            <pc:docMk/>
            <pc:sldMk cId="3453302635" sldId="260"/>
            <ac:spMk id="2" creationId="{B78719EE-5022-43DB-A566-AC7DAC18A044}"/>
          </ac:spMkLst>
        </pc:spChg>
        <pc:spChg chg="add del mod">
          <ac:chgData name="Lehua Parker" userId="f96312ff3bb809a1" providerId="LiveId" clId="{2147A9EC-8F2B-4F51-9E94-26A300F0DE72}" dt="2019-02-18T23:32:19.291" v="356" actId="478"/>
          <ac:spMkLst>
            <pc:docMk/>
            <pc:sldMk cId="3453302635" sldId="260"/>
            <ac:spMk id="7" creationId="{D9FCC9B0-38F6-492A-9246-463832016CDD}"/>
          </ac:spMkLst>
        </pc:spChg>
        <pc:picChg chg="add mod">
          <ac:chgData name="Lehua Parker" userId="f96312ff3bb809a1" providerId="LiveId" clId="{2147A9EC-8F2B-4F51-9E94-26A300F0DE72}" dt="2019-02-18T23:32:11.634" v="354" actId="1076"/>
          <ac:picMkLst>
            <pc:docMk/>
            <pc:sldMk cId="3453302635" sldId="260"/>
            <ac:picMk id="4" creationId="{035AD884-FCDD-4807-8C42-357512BF69FF}"/>
          </ac:picMkLst>
        </pc:picChg>
        <pc:picChg chg="del">
          <ac:chgData name="Lehua Parker" userId="f96312ff3bb809a1" providerId="LiveId" clId="{2147A9EC-8F2B-4F51-9E94-26A300F0DE72}" dt="2019-02-18T23:31:39.030" v="352" actId="478"/>
          <ac:picMkLst>
            <pc:docMk/>
            <pc:sldMk cId="3453302635" sldId="260"/>
            <ac:picMk id="5" creationId="{C1538D89-0028-4479-AA80-ACD6D4CCD552}"/>
          </ac:picMkLst>
        </pc:picChg>
        <pc:picChg chg="add mod">
          <ac:chgData name="Lehua Parker" userId="f96312ff3bb809a1" providerId="LiveId" clId="{2147A9EC-8F2B-4F51-9E94-26A300F0DE72}" dt="2019-02-18T23:33:00.120" v="362" actId="1076"/>
          <ac:picMkLst>
            <pc:docMk/>
            <pc:sldMk cId="3453302635" sldId="260"/>
            <ac:picMk id="9" creationId="{24CEAD78-195C-44E7-8FA3-80C9CACD19C2}"/>
          </ac:picMkLst>
        </pc:picChg>
        <pc:picChg chg="add mod">
          <ac:chgData name="Lehua Parker" userId="f96312ff3bb809a1" providerId="LiveId" clId="{2147A9EC-8F2B-4F51-9E94-26A300F0DE72}" dt="2019-02-18T23:34:35.849" v="368" actId="1076"/>
          <ac:picMkLst>
            <pc:docMk/>
            <pc:sldMk cId="3453302635" sldId="260"/>
            <ac:picMk id="11" creationId="{25E619A3-5971-4F4B-B17E-AA2AF5899488}"/>
          </ac:picMkLst>
        </pc:picChg>
        <pc:picChg chg="add mod">
          <ac:chgData name="Lehua Parker" userId="f96312ff3bb809a1" providerId="LiveId" clId="{2147A9EC-8F2B-4F51-9E94-26A300F0DE72}" dt="2019-02-18T23:35:38.652" v="374" actId="1076"/>
          <ac:picMkLst>
            <pc:docMk/>
            <pc:sldMk cId="3453302635" sldId="260"/>
            <ac:picMk id="13" creationId="{F2599011-3C63-4120-B3A8-015AB273426A}"/>
          </ac:picMkLst>
        </pc:picChg>
        <pc:picChg chg="add mod">
          <ac:chgData name="Lehua Parker" userId="f96312ff3bb809a1" providerId="LiveId" clId="{2147A9EC-8F2B-4F51-9E94-26A300F0DE72}" dt="2019-02-18T23:36:33.654" v="376" actId="931"/>
          <ac:picMkLst>
            <pc:docMk/>
            <pc:sldMk cId="3453302635" sldId="260"/>
            <ac:picMk id="15" creationId="{29FCD1CE-7359-4FE4-84DF-8A9C20417917}"/>
          </ac:picMkLst>
        </pc:picChg>
      </pc:sldChg>
      <pc:sldChg chg="addSp delSp modSp add ord modTransition">
        <pc:chgData name="Lehua Parker" userId="f96312ff3bb809a1" providerId="LiveId" clId="{2147A9EC-8F2B-4F51-9E94-26A300F0DE72}" dt="2019-02-19T05:14:09.769" v="5663"/>
        <pc:sldMkLst>
          <pc:docMk/>
          <pc:sldMk cId="3754309707" sldId="261"/>
        </pc:sldMkLst>
        <pc:spChg chg="mod">
          <ac:chgData name="Lehua Parker" userId="f96312ff3bb809a1" providerId="LiveId" clId="{2147A9EC-8F2B-4F51-9E94-26A300F0DE72}" dt="2019-02-18T23:51:49.597" v="718" actId="115"/>
          <ac:spMkLst>
            <pc:docMk/>
            <pc:sldMk cId="3754309707" sldId="261"/>
            <ac:spMk id="2" creationId="{180E02F2-9D27-48D7-8B61-89275AD8B7EF}"/>
          </ac:spMkLst>
        </pc:spChg>
        <pc:spChg chg="del mod">
          <ac:chgData name="Lehua Parker" userId="f96312ff3bb809a1" providerId="LiveId" clId="{2147A9EC-8F2B-4F51-9E94-26A300F0DE72}" dt="2019-02-19T05:13:51.356" v="5660" actId="478"/>
          <ac:spMkLst>
            <pc:docMk/>
            <pc:sldMk cId="3754309707" sldId="261"/>
            <ac:spMk id="3" creationId="{842FF661-E1F2-4200-A783-A571B1F1DF22}"/>
          </ac:spMkLst>
        </pc:spChg>
        <pc:spChg chg="add del mod">
          <ac:chgData name="Lehua Parker" userId="f96312ff3bb809a1" providerId="LiveId" clId="{2147A9EC-8F2B-4F51-9E94-26A300F0DE72}" dt="2019-02-19T05:13:53.875" v="5661" actId="478"/>
          <ac:spMkLst>
            <pc:docMk/>
            <pc:sldMk cId="3754309707" sldId="261"/>
            <ac:spMk id="5" creationId="{AD593950-82AC-4D30-8814-C2512C70F0C4}"/>
          </ac:spMkLst>
        </pc:spChg>
        <pc:picChg chg="add del mod">
          <ac:chgData name="Lehua Parker" userId="f96312ff3bb809a1" providerId="LiveId" clId="{2147A9EC-8F2B-4F51-9E94-26A300F0DE72}" dt="2019-02-18T23:45:55.181" v="709" actId="478"/>
          <ac:picMkLst>
            <pc:docMk/>
            <pc:sldMk cId="3754309707" sldId="261"/>
            <ac:picMk id="5" creationId="{E3B8102A-EA27-478C-ADF8-566B752AC53A}"/>
          </ac:picMkLst>
        </pc:picChg>
        <pc:picChg chg="add mod">
          <ac:chgData name="Lehua Parker" userId="f96312ff3bb809a1" providerId="LiveId" clId="{2147A9EC-8F2B-4F51-9E94-26A300F0DE72}" dt="2019-02-18T23:51:44.635" v="717" actId="14100"/>
          <ac:picMkLst>
            <pc:docMk/>
            <pc:sldMk cId="3754309707" sldId="261"/>
            <ac:picMk id="7" creationId="{A6AFA5A6-4FB0-48F2-B858-E311EE2C9806}"/>
          </ac:picMkLst>
        </pc:picChg>
      </pc:sldChg>
      <pc:sldChg chg="modSp add">
        <pc:chgData name="Lehua Parker" userId="f96312ff3bb809a1" providerId="LiveId" clId="{2147A9EC-8F2B-4F51-9E94-26A300F0DE72}" dt="2019-02-18T23:52:50.166" v="724" actId="6549"/>
        <pc:sldMkLst>
          <pc:docMk/>
          <pc:sldMk cId="3266876218" sldId="262"/>
        </pc:sldMkLst>
        <pc:spChg chg="mod">
          <ac:chgData name="Lehua Parker" userId="f96312ff3bb809a1" providerId="LiveId" clId="{2147A9EC-8F2B-4F51-9E94-26A300F0DE72}" dt="2019-02-18T23:52:50.166" v="724" actId="6549"/>
          <ac:spMkLst>
            <pc:docMk/>
            <pc:sldMk cId="3266876218" sldId="262"/>
            <ac:spMk id="3" creationId="{842FF661-E1F2-4200-A783-A571B1F1DF22}"/>
          </ac:spMkLst>
        </pc:spChg>
      </pc:sldChg>
      <pc:sldChg chg="modSp add">
        <pc:chgData name="Lehua Parker" userId="f96312ff3bb809a1" providerId="LiveId" clId="{2147A9EC-8F2B-4F51-9E94-26A300F0DE72}" dt="2019-02-18T23:53:31.929" v="729" actId="207"/>
        <pc:sldMkLst>
          <pc:docMk/>
          <pc:sldMk cId="1563573313" sldId="263"/>
        </pc:sldMkLst>
        <pc:spChg chg="mod">
          <ac:chgData name="Lehua Parker" userId="f96312ff3bb809a1" providerId="LiveId" clId="{2147A9EC-8F2B-4F51-9E94-26A300F0DE72}" dt="2019-02-18T23:53:31.929" v="729" actId="207"/>
          <ac:spMkLst>
            <pc:docMk/>
            <pc:sldMk cId="1563573313" sldId="263"/>
            <ac:spMk id="3" creationId="{842FF661-E1F2-4200-A783-A571B1F1DF22}"/>
          </ac:spMkLst>
        </pc:spChg>
      </pc:sldChg>
      <pc:sldChg chg="modSp add">
        <pc:chgData name="Lehua Parker" userId="f96312ff3bb809a1" providerId="LiveId" clId="{2147A9EC-8F2B-4F51-9E94-26A300F0DE72}" dt="2019-02-18T23:53:55.519" v="732" actId="207"/>
        <pc:sldMkLst>
          <pc:docMk/>
          <pc:sldMk cId="1188950722" sldId="264"/>
        </pc:sldMkLst>
        <pc:spChg chg="mod">
          <ac:chgData name="Lehua Parker" userId="f96312ff3bb809a1" providerId="LiveId" clId="{2147A9EC-8F2B-4F51-9E94-26A300F0DE72}" dt="2019-02-18T23:53:55.519" v="732" actId="207"/>
          <ac:spMkLst>
            <pc:docMk/>
            <pc:sldMk cId="1188950722" sldId="264"/>
            <ac:spMk id="3" creationId="{842FF661-E1F2-4200-A783-A571B1F1DF22}"/>
          </ac:spMkLst>
        </pc:spChg>
      </pc:sldChg>
      <pc:sldChg chg="addSp delSp modSp add modTransition">
        <pc:chgData name="Lehua Parker" userId="f96312ff3bb809a1" providerId="LiveId" clId="{2147A9EC-8F2B-4F51-9E94-26A300F0DE72}" dt="2019-02-19T05:10:48.636" v="5651"/>
        <pc:sldMkLst>
          <pc:docMk/>
          <pc:sldMk cId="829423340" sldId="265"/>
        </pc:sldMkLst>
        <pc:spChg chg="mod">
          <ac:chgData name="Lehua Parker" userId="f96312ff3bb809a1" providerId="LiveId" clId="{2147A9EC-8F2B-4F51-9E94-26A300F0DE72}" dt="2019-02-19T00:11:06.093" v="895" actId="115"/>
          <ac:spMkLst>
            <pc:docMk/>
            <pc:sldMk cId="829423340" sldId="265"/>
            <ac:spMk id="2" creationId="{6E94FA7E-51D8-41A7-BED7-80C531C8EE87}"/>
          </ac:spMkLst>
        </pc:spChg>
        <pc:spChg chg="del">
          <ac:chgData name="Lehua Parker" userId="f96312ff3bb809a1" providerId="LiveId" clId="{2147A9EC-8F2B-4F51-9E94-26A300F0DE72}" dt="2019-02-18T23:58:25.412" v="752" actId="931"/>
          <ac:spMkLst>
            <pc:docMk/>
            <pc:sldMk cId="829423340" sldId="265"/>
            <ac:spMk id="3" creationId="{EB891B0F-2CE6-4C78-B3CD-D11F8DAC4623}"/>
          </ac:spMkLst>
        </pc:spChg>
        <pc:spChg chg="add del mod">
          <ac:chgData name="Lehua Parker" userId="f96312ff3bb809a1" providerId="LiveId" clId="{2147A9EC-8F2B-4F51-9E94-26A300F0DE72}" dt="2019-02-19T05:10:35.008" v="5650" actId="478"/>
          <ac:spMkLst>
            <pc:docMk/>
            <pc:sldMk cId="829423340" sldId="265"/>
            <ac:spMk id="6" creationId="{853B048F-5CA8-4716-8C2B-09B61D44C22B}"/>
          </ac:spMkLst>
        </pc:spChg>
        <pc:picChg chg="add mod">
          <ac:chgData name="Lehua Parker" userId="f96312ff3bb809a1" providerId="LiveId" clId="{2147A9EC-8F2B-4F51-9E94-26A300F0DE72}" dt="2019-02-18T23:58:41.147" v="758" actId="1076"/>
          <ac:picMkLst>
            <pc:docMk/>
            <pc:sldMk cId="829423340" sldId="265"/>
            <ac:picMk id="5" creationId="{BED1E338-3AD4-43BF-A7EC-357EAE71D907}"/>
          </ac:picMkLst>
        </pc:picChg>
      </pc:sldChg>
      <pc:sldChg chg="addSp delSp modSp add modTransition">
        <pc:chgData name="Lehua Parker" userId="f96312ff3bb809a1" providerId="LiveId" clId="{2147A9EC-8F2B-4F51-9E94-26A300F0DE72}" dt="2019-02-19T05:18:48.346" v="5692" actId="6549"/>
        <pc:sldMkLst>
          <pc:docMk/>
          <pc:sldMk cId="2594716371" sldId="266"/>
        </pc:sldMkLst>
        <pc:spChg chg="mod">
          <ac:chgData name="Lehua Parker" userId="f96312ff3bb809a1" providerId="LiveId" clId="{2147A9EC-8F2B-4F51-9E94-26A300F0DE72}" dt="2019-02-19T05:18:42.768" v="5691" actId="207"/>
          <ac:spMkLst>
            <pc:docMk/>
            <pc:sldMk cId="2594716371" sldId="266"/>
            <ac:spMk id="2" creationId="{6E94FA7E-51D8-41A7-BED7-80C531C8EE87}"/>
          </ac:spMkLst>
        </pc:spChg>
        <pc:spChg chg="del mod">
          <ac:chgData name="Lehua Parker" userId="f96312ff3bb809a1" providerId="LiveId" clId="{2147A9EC-8F2B-4F51-9E94-26A300F0DE72}" dt="2019-02-19T00:16:13.903" v="1464" actId="478"/>
          <ac:spMkLst>
            <pc:docMk/>
            <pc:sldMk cId="2594716371" sldId="266"/>
            <ac:spMk id="6" creationId="{853B048F-5CA8-4716-8C2B-09B61D44C22B}"/>
          </ac:spMkLst>
        </pc:spChg>
        <pc:spChg chg="add del">
          <ac:chgData name="Lehua Parker" userId="f96312ff3bb809a1" providerId="LiveId" clId="{2147A9EC-8F2B-4F51-9E94-26A300F0DE72}" dt="2019-02-19T00:16:11.279" v="1463"/>
          <ac:spMkLst>
            <pc:docMk/>
            <pc:sldMk cId="2594716371" sldId="266"/>
            <ac:spMk id="7" creationId="{EBEA4FCF-2454-4554-B552-EFA03C45BC67}"/>
          </ac:spMkLst>
        </pc:spChg>
        <pc:spChg chg="add mod">
          <ac:chgData name="Lehua Parker" userId="f96312ff3bb809a1" providerId="LiveId" clId="{2147A9EC-8F2B-4F51-9E94-26A300F0DE72}" dt="2019-02-19T05:18:48.346" v="5692" actId="6549"/>
          <ac:spMkLst>
            <pc:docMk/>
            <pc:sldMk cId="2594716371" sldId="266"/>
            <ac:spMk id="8" creationId="{383CBF99-C2D3-40F7-9B2F-46EB92341C03}"/>
          </ac:spMkLst>
        </pc:spChg>
      </pc:sldChg>
      <pc:sldChg chg="modSp add modTransition">
        <pc:chgData name="Lehua Parker" userId="f96312ff3bb809a1" providerId="LiveId" clId="{2147A9EC-8F2B-4F51-9E94-26A300F0DE72}" dt="2019-02-19T05:18:29.411" v="5683" actId="6549"/>
        <pc:sldMkLst>
          <pc:docMk/>
          <pc:sldMk cId="3232383651" sldId="267"/>
        </pc:sldMkLst>
        <pc:spChg chg="mod">
          <ac:chgData name="Lehua Parker" userId="f96312ff3bb809a1" providerId="LiveId" clId="{2147A9EC-8F2B-4F51-9E94-26A300F0DE72}" dt="2019-02-19T05:18:25.891" v="5682" actId="207"/>
          <ac:spMkLst>
            <pc:docMk/>
            <pc:sldMk cId="3232383651" sldId="267"/>
            <ac:spMk id="2" creationId="{6E94FA7E-51D8-41A7-BED7-80C531C8EE87}"/>
          </ac:spMkLst>
        </pc:spChg>
        <pc:spChg chg="mod">
          <ac:chgData name="Lehua Parker" userId="f96312ff3bb809a1" providerId="LiveId" clId="{2147A9EC-8F2B-4F51-9E94-26A300F0DE72}" dt="2019-02-19T05:18:29.411" v="5683" actId="6549"/>
          <ac:spMkLst>
            <pc:docMk/>
            <pc:sldMk cId="3232383651" sldId="267"/>
            <ac:spMk id="6" creationId="{853B048F-5CA8-4716-8C2B-09B61D44C22B}"/>
          </ac:spMkLst>
        </pc:spChg>
      </pc:sldChg>
      <pc:sldChg chg="addSp delSp modSp add del">
        <pc:chgData name="Lehua Parker" userId="f96312ff3bb809a1" providerId="LiveId" clId="{2147A9EC-8F2B-4F51-9E94-26A300F0DE72}" dt="2019-02-19T03:57:29.050" v="5064" actId="2696"/>
        <pc:sldMkLst>
          <pc:docMk/>
          <pc:sldMk cId="155565398" sldId="268"/>
        </pc:sldMkLst>
        <pc:spChg chg="mod">
          <ac:chgData name="Lehua Parker" userId="f96312ff3bb809a1" providerId="LiveId" clId="{2147A9EC-8F2B-4F51-9E94-26A300F0DE72}" dt="2019-02-19T03:41:43.801" v="5047" actId="1076"/>
          <ac:spMkLst>
            <pc:docMk/>
            <pc:sldMk cId="155565398" sldId="268"/>
            <ac:spMk id="2" creationId="{DA6D493C-7466-463B-AE11-A27F75188FFE}"/>
          </ac:spMkLst>
        </pc:spChg>
        <pc:spChg chg="mod">
          <ac:chgData name="Lehua Parker" userId="f96312ff3bb809a1" providerId="LiveId" clId="{2147A9EC-8F2B-4F51-9E94-26A300F0DE72}" dt="2019-02-19T03:41:30.488" v="5045" actId="1076"/>
          <ac:spMkLst>
            <pc:docMk/>
            <pc:sldMk cId="155565398" sldId="268"/>
            <ac:spMk id="3" creationId="{F705E944-3C4E-485F-AE7E-9FCB91B16B65}"/>
          </ac:spMkLst>
        </pc:spChg>
        <pc:picChg chg="add del mod">
          <ac:chgData name="Lehua Parker" userId="f96312ff3bb809a1" providerId="LiveId" clId="{2147A9EC-8F2B-4F51-9E94-26A300F0DE72}" dt="2019-02-19T03:40:17.086" v="5038" actId="478"/>
          <ac:picMkLst>
            <pc:docMk/>
            <pc:sldMk cId="155565398" sldId="268"/>
            <ac:picMk id="5" creationId="{7E3596EE-B47E-459C-8BCD-B5947C7AFAD4}"/>
          </ac:picMkLst>
        </pc:picChg>
        <pc:picChg chg="add del mod">
          <ac:chgData name="Lehua Parker" userId="f96312ff3bb809a1" providerId="LiveId" clId="{2147A9EC-8F2B-4F51-9E94-26A300F0DE72}" dt="2019-02-19T03:56:43.514" v="5051" actId="478"/>
          <ac:picMkLst>
            <pc:docMk/>
            <pc:sldMk cId="155565398" sldId="268"/>
            <ac:picMk id="7" creationId="{5CDA78ED-154F-4697-A32B-B0A2A6E200AC}"/>
          </ac:picMkLst>
        </pc:picChg>
      </pc:sldChg>
      <pc:sldChg chg="add del">
        <pc:chgData name="Lehua Parker" userId="f96312ff3bb809a1" providerId="LiveId" clId="{2147A9EC-8F2B-4F51-9E94-26A300F0DE72}" dt="2019-02-19T00:17:01.735" v="1469" actId="2696"/>
        <pc:sldMkLst>
          <pc:docMk/>
          <pc:sldMk cId="2085515093" sldId="268"/>
        </pc:sldMkLst>
      </pc:sldChg>
      <pc:sldChg chg="addSp delSp modSp add modTransition">
        <pc:chgData name="Lehua Parker" userId="f96312ff3bb809a1" providerId="LiveId" clId="{2147A9EC-8F2B-4F51-9E94-26A300F0DE72}" dt="2019-02-19T05:19:55.141" v="5699" actId="478"/>
        <pc:sldMkLst>
          <pc:docMk/>
          <pc:sldMk cId="2128605771" sldId="269"/>
        </pc:sldMkLst>
        <pc:spChg chg="del mod">
          <ac:chgData name="Lehua Parker" userId="f96312ff3bb809a1" providerId="LiveId" clId="{2147A9EC-8F2B-4F51-9E94-26A300F0DE72}" dt="2019-02-19T05:19:43.766" v="5696" actId="478"/>
          <ac:spMkLst>
            <pc:docMk/>
            <pc:sldMk cId="2128605771" sldId="269"/>
            <ac:spMk id="2" creationId="{E9D9CEF5-0197-4226-B8A5-FE2D25304D5D}"/>
          </ac:spMkLst>
        </pc:spChg>
        <pc:spChg chg="add del mod">
          <ac:chgData name="Lehua Parker" userId="f96312ff3bb809a1" providerId="LiveId" clId="{2147A9EC-8F2B-4F51-9E94-26A300F0DE72}" dt="2019-02-19T05:19:40.415" v="5695" actId="478"/>
          <ac:spMkLst>
            <pc:docMk/>
            <pc:sldMk cId="2128605771" sldId="269"/>
            <ac:spMk id="3" creationId="{09B060DA-F4E9-41A3-A174-22DD770553A7}"/>
          </ac:spMkLst>
        </pc:spChg>
        <pc:spChg chg="add del mod">
          <ac:chgData name="Lehua Parker" userId="f96312ff3bb809a1" providerId="LiveId" clId="{2147A9EC-8F2B-4F51-9E94-26A300F0DE72}" dt="2019-02-19T04:38:15.690" v="5444" actId="478"/>
          <ac:spMkLst>
            <pc:docMk/>
            <pc:sldMk cId="2128605771" sldId="269"/>
            <ac:spMk id="11" creationId="{891F3E37-CA75-4053-88C4-9794644ECB3D}"/>
          </ac:spMkLst>
        </pc:spChg>
        <pc:spChg chg="add del mod">
          <ac:chgData name="Lehua Parker" userId="f96312ff3bb809a1" providerId="LiveId" clId="{2147A9EC-8F2B-4F51-9E94-26A300F0DE72}" dt="2019-02-19T05:19:55.141" v="5699" actId="478"/>
          <ac:spMkLst>
            <pc:docMk/>
            <pc:sldMk cId="2128605771" sldId="269"/>
            <ac:spMk id="13" creationId="{07F2611C-D3CD-49A2-BFCC-661B23EEBA43}"/>
          </ac:spMkLst>
        </pc:spChg>
        <pc:picChg chg="add del mod">
          <ac:chgData name="Lehua Parker" userId="f96312ff3bb809a1" providerId="LiveId" clId="{2147A9EC-8F2B-4F51-9E94-26A300F0DE72}" dt="2019-02-19T03:56:56.261" v="5053" actId="478"/>
          <ac:picMkLst>
            <pc:docMk/>
            <pc:sldMk cId="2128605771" sldId="269"/>
            <ac:picMk id="5" creationId="{4DEE93EE-0C68-4E69-9271-0F97885093F4}"/>
          </ac:picMkLst>
        </pc:picChg>
        <pc:picChg chg="add del mod ord">
          <ac:chgData name="Lehua Parker" userId="f96312ff3bb809a1" providerId="LiveId" clId="{2147A9EC-8F2B-4F51-9E94-26A300F0DE72}" dt="2019-02-19T04:00:42.663" v="5177" actId="478"/>
          <ac:picMkLst>
            <pc:docMk/>
            <pc:sldMk cId="2128605771" sldId="269"/>
            <ac:picMk id="7" creationId="{971F1EDE-A6A8-4F01-81FB-44D6AD788EAB}"/>
          </ac:picMkLst>
        </pc:picChg>
        <pc:picChg chg="add del mod ord">
          <ac:chgData name="Lehua Parker" userId="f96312ff3bb809a1" providerId="LiveId" clId="{2147A9EC-8F2B-4F51-9E94-26A300F0DE72}" dt="2019-02-19T05:19:49.873" v="5698" actId="478"/>
          <ac:picMkLst>
            <pc:docMk/>
            <pc:sldMk cId="2128605771" sldId="269"/>
            <ac:picMk id="9" creationId="{A187F63F-8DEA-444F-B976-171E998C6C1A}"/>
          </ac:picMkLst>
        </pc:picChg>
      </pc:sldChg>
      <pc:sldChg chg="addSp delSp modSp add modTransition">
        <pc:chgData name="Lehua Parker" userId="f96312ff3bb809a1" providerId="LiveId" clId="{2147A9EC-8F2B-4F51-9E94-26A300F0DE72}" dt="2019-02-19T06:00:07.958" v="5753" actId="27636"/>
        <pc:sldMkLst>
          <pc:docMk/>
          <pc:sldMk cId="2728535762" sldId="270"/>
        </pc:sldMkLst>
        <pc:spChg chg="mod">
          <ac:chgData name="Lehua Parker" userId="f96312ff3bb809a1" providerId="LiveId" clId="{2147A9EC-8F2B-4F51-9E94-26A300F0DE72}" dt="2019-02-19T06:00:07.958" v="5753" actId="27636"/>
          <ac:spMkLst>
            <pc:docMk/>
            <pc:sldMk cId="2728535762" sldId="270"/>
            <ac:spMk id="2" creationId="{7872AD97-FA5B-4C1A-AAD9-8165A59195F5}"/>
          </ac:spMkLst>
        </pc:spChg>
        <pc:spChg chg="del mod">
          <ac:chgData name="Lehua Parker" userId="f96312ff3bb809a1" providerId="LiveId" clId="{2147A9EC-8F2B-4F51-9E94-26A300F0DE72}" dt="2019-02-19T04:50:25.033" v="5497" actId="478"/>
          <ac:spMkLst>
            <pc:docMk/>
            <pc:sldMk cId="2728535762" sldId="270"/>
            <ac:spMk id="3" creationId="{A3F8AE3F-F00C-4B76-A4CF-D9A66F813440}"/>
          </ac:spMkLst>
        </pc:spChg>
        <pc:spChg chg="add del mod">
          <ac:chgData name="Lehua Parker" userId="f96312ff3bb809a1" providerId="LiveId" clId="{2147A9EC-8F2B-4F51-9E94-26A300F0DE72}" dt="2019-02-19T04:50:27.351" v="5498" actId="478"/>
          <ac:spMkLst>
            <pc:docMk/>
            <pc:sldMk cId="2728535762" sldId="270"/>
            <ac:spMk id="7" creationId="{079752A9-28AB-4BE0-980B-04EB742CDB7B}"/>
          </ac:spMkLst>
        </pc:spChg>
        <pc:picChg chg="add mod">
          <ac:chgData name="Lehua Parker" userId="f96312ff3bb809a1" providerId="LiveId" clId="{2147A9EC-8F2B-4F51-9E94-26A300F0DE72}" dt="2019-02-19T04:10:59.160" v="5310" actId="1076"/>
          <ac:picMkLst>
            <pc:docMk/>
            <pc:sldMk cId="2728535762" sldId="270"/>
            <ac:picMk id="5" creationId="{7A959660-3522-4F13-AEB8-9ADBA7563A76}"/>
          </ac:picMkLst>
        </pc:picChg>
      </pc:sldChg>
      <pc:sldChg chg="addSp delSp modSp add modTransition">
        <pc:chgData name="Lehua Parker" userId="f96312ff3bb809a1" providerId="LiveId" clId="{2147A9EC-8F2B-4F51-9E94-26A300F0DE72}" dt="2019-02-19T05:22:58.252" v="5718"/>
        <pc:sldMkLst>
          <pc:docMk/>
          <pc:sldMk cId="2786683995" sldId="271"/>
        </pc:sldMkLst>
        <pc:spChg chg="del mod">
          <ac:chgData name="Lehua Parker" userId="f96312ff3bb809a1" providerId="LiveId" clId="{2147A9EC-8F2B-4F51-9E94-26A300F0DE72}" dt="2019-02-19T04:57:41.037" v="5545" actId="478"/>
          <ac:spMkLst>
            <pc:docMk/>
            <pc:sldMk cId="2786683995" sldId="271"/>
            <ac:spMk id="2" creationId="{7872AD97-FA5B-4C1A-AAD9-8165A59195F5}"/>
          </ac:spMkLst>
        </pc:spChg>
        <pc:spChg chg="del mod">
          <ac:chgData name="Lehua Parker" userId="f96312ff3bb809a1" providerId="LiveId" clId="{2147A9EC-8F2B-4F51-9E94-26A300F0DE72}" dt="2019-02-19T04:57:34.168" v="5543" actId="478"/>
          <ac:spMkLst>
            <pc:docMk/>
            <pc:sldMk cId="2786683995" sldId="271"/>
            <ac:spMk id="3" creationId="{A3F8AE3F-F00C-4B76-A4CF-D9A66F813440}"/>
          </ac:spMkLst>
        </pc:spChg>
        <pc:spChg chg="add del mod">
          <ac:chgData name="Lehua Parker" userId="f96312ff3bb809a1" providerId="LiveId" clId="{2147A9EC-8F2B-4F51-9E94-26A300F0DE72}" dt="2019-02-19T04:57:37.330" v="5544" actId="478"/>
          <ac:spMkLst>
            <pc:docMk/>
            <pc:sldMk cId="2786683995" sldId="271"/>
            <ac:spMk id="7" creationId="{9DD9B929-DEB3-4E09-969E-6EABF222CD60}"/>
          </ac:spMkLst>
        </pc:spChg>
        <pc:spChg chg="add del mod">
          <ac:chgData name="Lehua Parker" userId="f96312ff3bb809a1" providerId="LiveId" clId="{2147A9EC-8F2B-4F51-9E94-26A300F0DE72}" dt="2019-02-19T04:57:44.782" v="5546" actId="478"/>
          <ac:spMkLst>
            <pc:docMk/>
            <pc:sldMk cId="2786683995" sldId="271"/>
            <ac:spMk id="9" creationId="{0BA10ADC-5A64-4624-BBEC-4E788119FFAC}"/>
          </ac:spMkLst>
        </pc:spChg>
        <pc:spChg chg="add mod">
          <ac:chgData name="Lehua Parker" userId="f96312ff3bb809a1" providerId="LiveId" clId="{2147A9EC-8F2B-4F51-9E94-26A300F0DE72}" dt="2019-02-19T04:58:26.818" v="5575" actId="14100"/>
          <ac:spMkLst>
            <pc:docMk/>
            <pc:sldMk cId="2786683995" sldId="271"/>
            <ac:spMk id="10" creationId="{133661F3-95FE-4630-AA78-92DB975D3A74}"/>
          </ac:spMkLst>
        </pc:spChg>
        <pc:picChg chg="add mod">
          <ac:chgData name="Lehua Parker" userId="f96312ff3bb809a1" providerId="LiveId" clId="{2147A9EC-8F2B-4F51-9E94-26A300F0DE72}" dt="2019-02-19T04:13:16.588" v="5323" actId="1076"/>
          <ac:picMkLst>
            <pc:docMk/>
            <pc:sldMk cId="2786683995" sldId="271"/>
            <ac:picMk id="5" creationId="{7A51C802-1516-428B-8376-2ADF81889129}"/>
          </ac:picMkLst>
        </pc:picChg>
      </pc:sldChg>
      <pc:sldChg chg="addSp delSp modSp add modTransition">
        <pc:chgData name="Lehua Parker" userId="f96312ff3bb809a1" providerId="LiveId" clId="{2147A9EC-8F2B-4F51-9E94-26A300F0DE72}" dt="2019-02-19T05:23:15.262" v="5720"/>
        <pc:sldMkLst>
          <pc:docMk/>
          <pc:sldMk cId="274934050" sldId="272"/>
        </pc:sldMkLst>
        <pc:spChg chg="del">
          <ac:chgData name="Lehua Parker" userId="f96312ff3bb809a1" providerId="LiveId" clId="{2147A9EC-8F2B-4F51-9E94-26A300F0DE72}" dt="2019-02-19T05:00:32.823" v="5588" actId="478"/>
          <ac:spMkLst>
            <pc:docMk/>
            <pc:sldMk cId="274934050" sldId="272"/>
            <ac:spMk id="2" creationId="{7872AD97-FA5B-4C1A-AAD9-8165A59195F5}"/>
          </ac:spMkLst>
        </pc:spChg>
        <pc:spChg chg="del mod">
          <ac:chgData name="Lehua Parker" userId="f96312ff3bb809a1" providerId="LiveId" clId="{2147A9EC-8F2B-4F51-9E94-26A300F0DE72}" dt="2019-02-19T05:00:25.231" v="5586" actId="478"/>
          <ac:spMkLst>
            <pc:docMk/>
            <pc:sldMk cId="274934050" sldId="272"/>
            <ac:spMk id="3" creationId="{A3F8AE3F-F00C-4B76-A4CF-D9A66F813440}"/>
          </ac:spMkLst>
        </pc:spChg>
        <pc:spChg chg="add del mod">
          <ac:chgData name="Lehua Parker" userId="f96312ff3bb809a1" providerId="LiveId" clId="{2147A9EC-8F2B-4F51-9E94-26A300F0DE72}" dt="2019-02-19T05:00:29.038" v="5587" actId="478"/>
          <ac:spMkLst>
            <pc:docMk/>
            <pc:sldMk cId="274934050" sldId="272"/>
            <ac:spMk id="7" creationId="{A3115516-8DA3-4F4A-BB6D-29F6597E807E}"/>
          </ac:spMkLst>
        </pc:spChg>
        <pc:spChg chg="add del mod">
          <ac:chgData name="Lehua Parker" userId="f96312ff3bb809a1" providerId="LiveId" clId="{2147A9EC-8F2B-4F51-9E94-26A300F0DE72}" dt="2019-02-19T05:00:37.431" v="5589" actId="478"/>
          <ac:spMkLst>
            <pc:docMk/>
            <pc:sldMk cId="274934050" sldId="272"/>
            <ac:spMk id="9" creationId="{37FED1B1-D5AB-4C59-82E1-76CDA0A3CC1B}"/>
          </ac:spMkLst>
        </pc:spChg>
        <pc:spChg chg="add mod">
          <ac:chgData name="Lehua Parker" userId="f96312ff3bb809a1" providerId="LiveId" clId="{2147A9EC-8F2B-4F51-9E94-26A300F0DE72}" dt="2019-02-19T05:00:46.553" v="5604" actId="20577"/>
          <ac:spMkLst>
            <pc:docMk/>
            <pc:sldMk cId="274934050" sldId="272"/>
            <ac:spMk id="10" creationId="{8DBD4E6F-026A-4AA6-ABD9-6416A78A1C5B}"/>
          </ac:spMkLst>
        </pc:spChg>
        <pc:picChg chg="add mod">
          <ac:chgData name="Lehua Parker" userId="f96312ff3bb809a1" providerId="LiveId" clId="{2147A9EC-8F2B-4F51-9E94-26A300F0DE72}" dt="2019-02-19T04:14:53.189" v="5332" actId="1076"/>
          <ac:picMkLst>
            <pc:docMk/>
            <pc:sldMk cId="274934050" sldId="272"/>
            <ac:picMk id="5" creationId="{2B8EB96F-7A86-4207-A2F1-6A7794A2B508}"/>
          </ac:picMkLst>
        </pc:picChg>
      </pc:sldChg>
      <pc:sldChg chg="addSp delSp modSp add modTransition">
        <pc:chgData name="Lehua Parker" userId="f96312ff3bb809a1" providerId="LiveId" clId="{2147A9EC-8F2B-4F51-9E94-26A300F0DE72}" dt="2019-02-19T05:23:42.333" v="5723"/>
        <pc:sldMkLst>
          <pc:docMk/>
          <pc:sldMk cId="2924601415" sldId="273"/>
        </pc:sldMkLst>
        <pc:spChg chg="mod">
          <ac:chgData name="Lehua Parker" userId="f96312ff3bb809a1" providerId="LiveId" clId="{2147A9EC-8F2B-4F51-9E94-26A300F0DE72}" dt="2019-02-19T05:02:08.737" v="5617" actId="207"/>
          <ac:spMkLst>
            <pc:docMk/>
            <pc:sldMk cId="2924601415" sldId="273"/>
            <ac:spMk id="2" creationId="{D297E413-3434-4689-A23C-0217D7EDFACA}"/>
          </ac:spMkLst>
        </pc:spChg>
        <pc:spChg chg="del mod">
          <ac:chgData name="Lehua Parker" userId="f96312ff3bb809a1" providerId="LiveId" clId="{2147A9EC-8F2B-4F51-9E94-26A300F0DE72}" dt="2019-02-19T04:23:43.137" v="5371" actId="478"/>
          <ac:spMkLst>
            <pc:docMk/>
            <pc:sldMk cId="2924601415" sldId="273"/>
            <ac:spMk id="3" creationId="{5FFFF0A8-C6CA-4C85-A877-993B4EC427A6}"/>
          </ac:spMkLst>
        </pc:spChg>
        <pc:spChg chg="add del mod">
          <ac:chgData name="Lehua Parker" userId="f96312ff3bb809a1" providerId="LiveId" clId="{2147A9EC-8F2B-4F51-9E94-26A300F0DE72}" dt="2019-02-19T04:23:50.496" v="5372" actId="478"/>
          <ac:spMkLst>
            <pc:docMk/>
            <pc:sldMk cId="2924601415" sldId="273"/>
            <ac:spMk id="7" creationId="{36E99F2E-C888-4C83-A5EE-616F41DFD4CA}"/>
          </ac:spMkLst>
        </pc:spChg>
        <pc:picChg chg="add mod">
          <ac:chgData name="Lehua Parker" userId="f96312ff3bb809a1" providerId="LiveId" clId="{2147A9EC-8F2B-4F51-9E94-26A300F0DE72}" dt="2019-02-19T04:18:09.630" v="5335" actId="1076"/>
          <ac:picMkLst>
            <pc:docMk/>
            <pc:sldMk cId="2924601415" sldId="273"/>
            <ac:picMk id="5" creationId="{D723CEC2-3128-47F4-8BF0-FE0C5537248F}"/>
          </ac:picMkLst>
        </pc:picChg>
      </pc:sldChg>
      <pc:sldChg chg="addSp delSp modSp add modTransition">
        <pc:chgData name="Lehua Parker" userId="f96312ff3bb809a1" providerId="LiveId" clId="{2147A9EC-8F2B-4F51-9E94-26A300F0DE72}" dt="2019-02-19T05:24:12.651" v="5729"/>
        <pc:sldMkLst>
          <pc:docMk/>
          <pc:sldMk cId="2465110140" sldId="274"/>
        </pc:sldMkLst>
        <pc:spChg chg="mod">
          <ac:chgData name="Lehua Parker" userId="f96312ff3bb809a1" providerId="LiveId" clId="{2147A9EC-8F2B-4F51-9E94-26A300F0DE72}" dt="2019-02-19T03:28:35.226" v="4596" actId="207"/>
          <ac:spMkLst>
            <pc:docMk/>
            <pc:sldMk cId="2465110140" sldId="274"/>
            <ac:spMk id="2" creationId="{D297E413-3434-4689-A23C-0217D7EDFACA}"/>
          </ac:spMkLst>
        </pc:spChg>
        <pc:spChg chg="add del mod">
          <ac:chgData name="Lehua Parker" userId="f96312ff3bb809a1" providerId="LiveId" clId="{2147A9EC-8F2B-4F51-9E94-26A300F0DE72}" dt="2019-02-19T04:26:43.230" v="5400" actId="478"/>
          <ac:spMkLst>
            <pc:docMk/>
            <pc:sldMk cId="2465110140" sldId="274"/>
            <ac:spMk id="3" creationId="{5FFFF0A8-C6CA-4C85-A877-993B4EC427A6}"/>
          </ac:spMkLst>
        </pc:spChg>
        <pc:spChg chg="add del mod">
          <ac:chgData name="Lehua Parker" userId="f96312ff3bb809a1" providerId="LiveId" clId="{2147A9EC-8F2B-4F51-9E94-26A300F0DE72}" dt="2019-02-19T04:25:20.002" v="5387" actId="478"/>
          <ac:spMkLst>
            <pc:docMk/>
            <pc:sldMk cId="2465110140" sldId="274"/>
            <ac:spMk id="7" creationId="{142156CC-1B76-44EE-A13A-1D5F25BA64D1}"/>
          </ac:spMkLst>
        </pc:spChg>
        <pc:spChg chg="add del mod">
          <ac:chgData name="Lehua Parker" userId="f96312ff3bb809a1" providerId="LiveId" clId="{2147A9EC-8F2B-4F51-9E94-26A300F0DE72}" dt="2019-02-19T04:26:46.005" v="5401" actId="478"/>
          <ac:spMkLst>
            <pc:docMk/>
            <pc:sldMk cId="2465110140" sldId="274"/>
            <ac:spMk id="9" creationId="{88BB4571-8CE4-458C-B0A7-EB92A711C0F0}"/>
          </ac:spMkLst>
        </pc:spChg>
        <pc:picChg chg="add mod">
          <ac:chgData name="Lehua Parker" userId="f96312ff3bb809a1" providerId="LiveId" clId="{2147A9EC-8F2B-4F51-9E94-26A300F0DE72}" dt="2019-02-19T04:20:22.683" v="5347" actId="14100"/>
          <ac:picMkLst>
            <pc:docMk/>
            <pc:sldMk cId="2465110140" sldId="274"/>
            <ac:picMk id="5" creationId="{C9426BC5-18AB-4051-9F43-C619C21DA861}"/>
          </ac:picMkLst>
        </pc:picChg>
      </pc:sldChg>
      <pc:sldChg chg="addSp delSp modSp add modTransition">
        <pc:chgData name="Lehua Parker" userId="f96312ff3bb809a1" providerId="LiveId" clId="{2147A9EC-8F2B-4F51-9E94-26A300F0DE72}" dt="2019-02-19T05:24:38.304" v="5735"/>
        <pc:sldMkLst>
          <pc:docMk/>
          <pc:sldMk cId="1637468527" sldId="275"/>
        </pc:sldMkLst>
        <pc:spChg chg="mod">
          <ac:chgData name="Lehua Parker" userId="f96312ff3bb809a1" providerId="LiveId" clId="{2147A9EC-8F2B-4F51-9E94-26A300F0DE72}" dt="2019-02-19T03:27:58.475" v="4571" actId="115"/>
          <ac:spMkLst>
            <pc:docMk/>
            <pc:sldMk cId="1637468527" sldId="275"/>
            <ac:spMk id="2" creationId="{D297E413-3434-4689-A23C-0217D7EDFACA}"/>
          </ac:spMkLst>
        </pc:spChg>
        <pc:spChg chg="del mod">
          <ac:chgData name="Lehua Parker" userId="f96312ff3bb809a1" providerId="LiveId" clId="{2147A9EC-8F2B-4F51-9E94-26A300F0DE72}" dt="2019-02-19T04:27:21.060" v="5408" actId="478"/>
          <ac:spMkLst>
            <pc:docMk/>
            <pc:sldMk cId="1637468527" sldId="275"/>
            <ac:spMk id="3" creationId="{5FFFF0A8-C6CA-4C85-A877-993B4EC427A6}"/>
          </ac:spMkLst>
        </pc:spChg>
        <pc:spChg chg="add del mod">
          <ac:chgData name="Lehua Parker" userId="f96312ff3bb809a1" providerId="LiveId" clId="{2147A9EC-8F2B-4F51-9E94-26A300F0DE72}" dt="2019-02-19T04:27:23.865" v="5409" actId="478"/>
          <ac:spMkLst>
            <pc:docMk/>
            <pc:sldMk cId="1637468527" sldId="275"/>
            <ac:spMk id="7" creationId="{9557E693-D6AD-4C61-82E9-E0CE7AF6A8BD}"/>
          </ac:spMkLst>
        </pc:spChg>
        <pc:picChg chg="add mod">
          <ac:chgData name="Lehua Parker" userId="f96312ff3bb809a1" providerId="LiveId" clId="{2147A9EC-8F2B-4F51-9E94-26A300F0DE72}" dt="2019-02-19T04:21:46.366" v="5349" actId="1076"/>
          <ac:picMkLst>
            <pc:docMk/>
            <pc:sldMk cId="1637468527" sldId="275"/>
            <ac:picMk id="5" creationId="{E6D33A0D-0D2B-4F0C-82B4-FBB29975EF3C}"/>
          </ac:picMkLst>
        </pc:picChg>
      </pc:sldChg>
      <pc:sldChg chg="modSp add del">
        <pc:chgData name="Lehua Parker" userId="f96312ff3bb809a1" providerId="LiveId" clId="{2147A9EC-8F2B-4F51-9E94-26A300F0DE72}" dt="2019-02-19T03:28:46.392" v="4597" actId="2696"/>
        <pc:sldMkLst>
          <pc:docMk/>
          <pc:sldMk cId="1769649243" sldId="276"/>
        </pc:sldMkLst>
        <pc:spChg chg="mod">
          <ac:chgData name="Lehua Parker" userId="f96312ff3bb809a1" providerId="LiveId" clId="{2147A9EC-8F2B-4F51-9E94-26A300F0DE72}" dt="2019-02-19T03:16:22.866" v="4090" actId="20577"/>
          <ac:spMkLst>
            <pc:docMk/>
            <pc:sldMk cId="1769649243" sldId="276"/>
            <ac:spMk id="2" creationId="{847E8BDF-E1F1-48DF-B8F3-5B9B1A9E72AD}"/>
          </ac:spMkLst>
        </pc:spChg>
        <pc:spChg chg="mod">
          <ac:chgData name="Lehua Parker" userId="f96312ff3bb809a1" providerId="LiveId" clId="{2147A9EC-8F2B-4F51-9E94-26A300F0DE72}" dt="2019-02-19T03:26:28.729" v="4565" actId="207"/>
          <ac:spMkLst>
            <pc:docMk/>
            <pc:sldMk cId="1769649243" sldId="276"/>
            <ac:spMk id="3" creationId="{2087CEE3-5B26-44C3-BD23-78198526106E}"/>
          </ac:spMkLst>
        </pc:spChg>
      </pc:sldChg>
      <pc:sldChg chg="addSp modSp add modTransition">
        <pc:chgData name="Lehua Parker" userId="f96312ff3bb809a1" providerId="LiveId" clId="{2147A9EC-8F2B-4F51-9E94-26A300F0DE72}" dt="2019-02-19T05:25:03.183" v="5741"/>
        <pc:sldMkLst>
          <pc:docMk/>
          <pc:sldMk cId="4127801033" sldId="276"/>
        </pc:sldMkLst>
        <pc:spChg chg="mod">
          <ac:chgData name="Lehua Parker" userId="f96312ff3bb809a1" providerId="LiveId" clId="{2147A9EC-8F2B-4F51-9E94-26A300F0DE72}" dt="2019-02-19T04:22:10.577" v="5362" actId="20577"/>
          <ac:spMkLst>
            <pc:docMk/>
            <pc:sldMk cId="4127801033" sldId="276"/>
            <ac:spMk id="2" creationId="{AA688E97-7A20-4548-84EE-313635C15FDB}"/>
          </ac:spMkLst>
        </pc:spChg>
        <pc:spChg chg="mod">
          <ac:chgData name="Lehua Parker" userId="f96312ff3bb809a1" providerId="LiveId" clId="{2147A9EC-8F2B-4F51-9E94-26A300F0DE72}" dt="2019-02-19T04:22:45.580" v="5365" actId="14100"/>
          <ac:spMkLst>
            <pc:docMk/>
            <pc:sldMk cId="4127801033" sldId="276"/>
            <ac:spMk id="3" creationId="{B9D6507B-70B9-422E-A685-1F6D749A166E}"/>
          </ac:spMkLst>
        </pc:spChg>
        <pc:picChg chg="add ord">
          <ac:chgData name="Lehua Parker" userId="f96312ff3bb809a1" providerId="LiveId" clId="{2147A9EC-8F2B-4F51-9E94-26A300F0DE72}" dt="2019-02-19T04:22:34.868" v="5364" actId="167"/>
          <ac:picMkLst>
            <pc:docMk/>
            <pc:sldMk cId="4127801033" sldId="276"/>
            <ac:picMk id="4" creationId="{570ED004-217A-43FF-BC04-12BD2DF17769}"/>
          </ac:picMkLst>
        </pc:picChg>
      </pc:sldChg>
      <pc:sldChg chg="addSp delSp modSp add modTransition">
        <pc:chgData name="Lehua Parker" userId="f96312ff3bb809a1" providerId="LiveId" clId="{2147A9EC-8F2B-4F51-9E94-26A300F0DE72}" dt="2019-02-19T05:12:18.286" v="5656"/>
        <pc:sldMkLst>
          <pc:docMk/>
          <pc:sldMk cId="1927385338" sldId="277"/>
        </pc:sldMkLst>
        <pc:spChg chg="mod">
          <ac:chgData name="Lehua Parker" userId="f96312ff3bb809a1" providerId="LiveId" clId="{2147A9EC-8F2B-4F51-9E94-26A300F0DE72}" dt="2019-02-19T04:05:32.362" v="5288" actId="1036"/>
          <ac:spMkLst>
            <pc:docMk/>
            <pc:sldMk cId="1927385338" sldId="277"/>
            <ac:spMk id="2" creationId="{E9D9CEF5-0197-4226-B8A5-FE2D25304D5D}"/>
          </ac:spMkLst>
        </pc:spChg>
        <pc:spChg chg="del mod">
          <ac:chgData name="Lehua Parker" userId="f96312ff3bb809a1" providerId="LiveId" clId="{2147A9EC-8F2B-4F51-9E94-26A300F0DE72}" dt="2019-02-19T04:39:59.087" v="5456" actId="478"/>
          <ac:spMkLst>
            <pc:docMk/>
            <pc:sldMk cId="1927385338" sldId="277"/>
            <ac:spMk id="3" creationId="{09B060DA-F4E9-41A3-A174-22DD770553A7}"/>
          </ac:spMkLst>
        </pc:spChg>
        <pc:spChg chg="add mod">
          <ac:chgData name="Lehua Parker" userId="f96312ff3bb809a1" providerId="LiveId" clId="{2147A9EC-8F2B-4F51-9E94-26A300F0DE72}" dt="2019-02-19T04:39:59.087" v="5456" actId="478"/>
          <ac:spMkLst>
            <pc:docMk/>
            <pc:sldMk cId="1927385338" sldId="277"/>
            <ac:spMk id="6" creationId="{994361B9-6399-436E-8F3F-722B204D0EAE}"/>
          </ac:spMkLst>
        </pc:spChg>
        <pc:picChg chg="ord">
          <ac:chgData name="Lehua Parker" userId="f96312ff3bb809a1" providerId="LiveId" clId="{2147A9EC-8F2B-4F51-9E94-26A300F0DE72}" dt="2019-02-19T04:05:45.095" v="5292" actId="167"/>
          <ac:picMkLst>
            <pc:docMk/>
            <pc:sldMk cId="1927385338" sldId="277"/>
            <ac:picMk id="5" creationId="{4DEE93EE-0C68-4E69-9271-0F97885093F4}"/>
          </ac:picMkLst>
        </pc:picChg>
      </pc:sldChg>
      <pc:sldChg chg="addSp delSp modSp add modTransition">
        <pc:chgData name="Lehua Parker" userId="f96312ff3bb809a1" providerId="LiveId" clId="{2147A9EC-8F2B-4F51-9E94-26A300F0DE72}" dt="2019-02-19T06:00:21.396" v="5760" actId="27636"/>
        <pc:sldMkLst>
          <pc:docMk/>
          <pc:sldMk cId="272360098" sldId="278"/>
        </pc:sldMkLst>
        <pc:spChg chg="del">
          <ac:chgData name="Lehua Parker" userId="f96312ff3bb809a1" providerId="LiveId" clId="{2147A9EC-8F2B-4F51-9E94-26A300F0DE72}" dt="2019-02-19T04:55:32.048" v="5502" actId="478"/>
          <ac:spMkLst>
            <pc:docMk/>
            <pc:sldMk cId="272360098" sldId="278"/>
            <ac:spMk id="2" creationId="{7872AD97-FA5B-4C1A-AAD9-8165A59195F5}"/>
          </ac:spMkLst>
        </pc:spChg>
        <pc:spChg chg="mod">
          <ac:chgData name="Lehua Parker" userId="f96312ff3bb809a1" providerId="LiveId" clId="{2147A9EC-8F2B-4F51-9E94-26A300F0DE72}" dt="2019-02-19T04:56:53.337" v="5542" actId="1076"/>
          <ac:spMkLst>
            <pc:docMk/>
            <pc:sldMk cId="272360098" sldId="278"/>
            <ac:spMk id="3" creationId="{A3F8AE3F-F00C-4B76-A4CF-D9A66F813440}"/>
          </ac:spMkLst>
        </pc:spChg>
        <pc:spChg chg="add del mod">
          <ac:chgData name="Lehua Parker" userId="f96312ff3bb809a1" providerId="LiveId" clId="{2147A9EC-8F2B-4F51-9E94-26A300F0DE72}" dt="2019-02-19T04:55:35.230" v="5503" actId="478"/>
          <ac:spMkLst>
            <pc:docMk/>
            <pc:sldMk cId="272360098" sldId="278"/>
            <ac:spMk id="8" creationId="{41F4EE82-8F61-44AB-836B-6F39C1AB357C}"/>
          </ac:spMkLst>
        </pc:spChg>
        <pc:spChg chg="add mod">
          <ac:chgData name="Lehua Parker" userId="f96312ff3bb809a1" providerId="LiveId" clId="{2147A9EC-8F2B-4F51-9E94-26A300F0DE72}" dt="2019-02-19T06:00:21.396" v="5760" actId="27636"/>
          <ac:spMkLst>
            <pc:docMk/>
            <pc:sldMk cId="272360098" sldId="278"/>
            <ac:spMk id="9" creationId="{133DB5EE-CBD3-438A-9577-2DE0A5E0ED9B}"/>
          </ac:spMkLst>
        </pc:spChg>
        <pc:picChg chg="del">
          <ac:chgData name="Lehua Parker" userId="f96312ff3bb809a1" providerId="LiveId" clId="{2147A9EC-8F2B-4F51-9E94-26A300F0DE72}" dt="2019-02-19T04:11:44.862" v="5314" actId="478"/>
          <ac:picMkLst>
            <pc:docMk/>
            <pc:sldMk cId="272360098" sldId="278"/>
            <ac:picMk id="5" creationId="{7A959660-3522-4F13-AEB8-9ADBA7563A76}"/>
          </ac:picMkLst>
        </pc:picChg>
        <pc:picChg chg="add mod">
          <ac:chgData name="Lehua Parker" userId="f96312ff3bb809a1" providerId="LiveId" clId="{2147A9EC-8F2B-4F51-9E94-26A300F0DE72}" dt="2019-02-19T04:12:20.555" v="5319" actId="1076"/>
          <ac:picMkLst>
            <pc:docMk/>
            <pc:sldMk cId="272360098" sldId="278"/>
            <ac:picMk id="6" creationId="{DC20A53E-CC5C-42EF-AC62-D11788E9B4BD}"/>
          </ac:picMkLst>
        </pc:picChg>
      </pc:sldChg>
      <pc:sldChg chg="addSp delSp modSp add modTransition">
        <pc:chgData name="Lehua Parker" userId="f96312ff3bb809a1" providerId="LiveId" clId="{2147A9EC-8F2B-4F51-9E94-26A300F0DE72}" dt="2019-02-19T05:23:08.316" v="5719"/>
        <pc:sldMkLst>
          <pc:docMk/>
          <pc:sldMk cId="1384510427" sldId="279"/>
        </pc:sldMkLst>
        <pc:spChg chg="del">
          <ac:chgData name="Lehua Parker" userId="f96312ff3bb809a1" providerId="LiveId" clId="{2147A9EC-8F2B-4F51-9E94-26A300F0DE72}" dt="2019-02-19T04:58:44.820" v="5576" actId="478"/>
          <ac:spMkLst>
            <pc:docMk/>
            <pc:sldMk cId="1384510427" sldId="279"/>
            <ac:spMk id="2" creationId="{7872AD97-FA5B-4C1A-AAD9-8165A59195F5}"/>
          </ac:spMkLst>
        </pc:spChg>
        <pc:spChg chg="mod">
          <ac:chgData name="Lehua Parker" userId="f96312ff3bb809a1" providerId="LiveId" clId="{2147A9EC-8F2B-4F51-9E94-26A300F0DE72}" dt="2019-02-19T04:59:46.191" v="5585" actId="1076"/>
          <ac:spMkLst>
            <pc:docMk/>
            <pc:sldMk cId="1384510427" sldId="279"/>
            <ac:spMk id="3" creationId="{A3F8AE3F-F00C-4B76-A4CF-D9A66F813440}"/>
          </ac:spMkLst>
        </pc:spChg>
        <pc:spChg chg="add del mod">
          <ac:chgData name="Lehua Parker" userId="f96312ff3bb809a1" providerId="LiveId" clId="{2147A9EC-8F2B-4F51-9E94-26A300F0DE72}" dt="2019-02-19T04:58:47.703" v="5577" actId="478"/>
          <ac:spMkLst>
            <pc:docMk/>
            <pc:sldMk cId="1384510427" sldId="279"/>
            <ac:spMk id="6" creationId="{CEE9907E-1A89-44A4-8222-15444EB9A3A8}"/>
          </ac:spMkLst>
        </pc:spChg>
        <pc:spChg chg="add del">
          <ac:chgData name="Lehua Parker" userId="f96312ff3bb809a1" providerId="LiveId" clId="{2147A9EC-8F2B-4F51-9E94-26A300F0DE72}" dt="2019-02-19T04:58:55.858" v="5579" actId="478"/>
          <ac:spMkLst>
            <pc:docMk/>
            <pc:sldMk cId="1384510427" sldId="279"/>
            <ac:spMk id="7" creationId="{AF0B54DB-3756-4900-9F9B-913D86846278}"/>
          </ac:spMkLst>
        </pc:spChg>
        <pc:spChg chg="add del mod">
          <ac:chgData name="Lehua Parker" userId="f96312ff3bb809a1" providerId="LiveId" clId="{2147A9EC-8F2B-4F51-9E94-26A300F0DE72}" dt="2019-02-19T04:59:09.413" v="5582" actId="478"/>
          <ac:spMkLst>
            <pc:docMk/>
            <pc:sldMk cId="1384510427" sldId="279"/>
            <ac:spMk id="9" creationId="{5FE544E6-3B45-499A-9CF2-4BD53F5ED216}"/>
          </ac:spMkLst>
        </pc:spChg>
        <pc:spChg chg="add">
          <ac:chgData name="Lehua Parker" userId="f96312ff3bb809a1" providerId="LiveId" clId="{2147A9EC-8F2B-4F51-9E94-26A300F0DE72}" dt="2019-02-19T04:59:30.778" v="5583"/>
          <ac:spMkLst>
            <pc:docMk/>
            <pc:sldMk cId="1384510427" sldId="279"/>
            <ac:spMk id="10" creationId="{2E2DFD3E-4A57-42F1-8A78-DF1FC3B1029E}"/>
          </ac:spMkLst>
        </pc:spChg>
        <pc:picChg chg="add">
          <ac:chgData name="Lehua Parker" userId="f96312ff3bb809a1" providerId="LiveId" clId="{2147A9EC-8F2B-4F51-9E94-26A300F0DE72}" dt="2019-02-19T04:13:51.998" v="5325"/>
          <ac:picMkLst>
            <pc:docMk/>
            <pc:sldMk cId="1384510427" sldId="279"/>
            <ac:picMk id="4" creationId="{7FAEBD38-1957-419E-AA94-8CDDC64C1F01}"/>
          </ac:picMkLst>
        </pc:picChg>
      </pc:sldChg>
      <pc:sldChg chg="addSp delSp modSp add modTransition">
        <pc:chgData name="Lehua Parker" userId="f96312ff3bb809a1" providerId="LiveId" clId="{2147A9EC-8F2B-4F51-9E94-26A300F0DE72}" dt="2019-02-19T05:28:00.411" v="5744" actId="6549"/>
        <pc:sldMkLst>
          <pc:docMk/>
          <pc:sldMk cId="3795810774" sldId="280"/>
        </pc:sldMkLst>
        <pc:spChg chg="del">
          <ac:chgData name="Lehua Parker" userId="f96312ff3bb809a1" providerId="LiveId" clId="{2147A9EC-8F2B-4F51-9E94-26A300F0DE72}" dt="2019-02-19T05:01:05.814" v="5607" actId="478"/>
          <ac:spMkLst>
            <pc:docMk/>
            <pc:sldMk cId="3795810774" sldId="280"/>
            <ac:spMk id="2" creationId="{7872AD97-FA5B-4C1A-AAD9-8165A59195F5}"/>
          </ac:spMkLst>
        </pc:spChg>
        <pc:spChg chg="mod">
          <ac:chgData name="Lehua Parker" userId="f96312ff3bb809a1" providerId="LiveId" clId="{2147A9EC-8F2B-4F51-9E94-26A300F0DE72}" dt="2019-02-19T05:28:00.411" v="5744" actId="6549"/>
          <ac:spMkLst>
            <pc:docMk/>
            <pc:sldMk cId="3795810774" sldId="280"/>
            <ac:spMk id="3" creationId="{A3F8AE3F-F00C-4B76-A4CF-D9A66F813440}"/>
          </ac:spMkLst>
        </pc:spChg>
        <pc:spChg chg="add del mod">
          <ac:chgData name="Lehua Parker" userId="f96312ff3bb809a1" providerId="LiveId" clId="{2147A9EC-8F2B-4F51-9E94-26A300F0DE72}" dt="2019-02-19T05:01:09.509" v="5608" actId="478"/>
          <ac:spMkLst>
            <pc:docMk/>
            <pc:sldMk cId="3795810774" sldId="280"/>
            <ac:spMk id="6" creationId="{59DB0E5F-753A-4904-A7A9-AA478E480525}"/>
          </ac:spMkLst>
        </pc:spChg>
        <pc:spChg chg="add mod">
          <ac:chgData name="Lehua Parker" userId="f96312ff3bb809a1" providerId="LiveId" clId="{2147A9EC-8F2B-4F51-9E94-26A300F0DE72}" dt="2019-02-19T05:01:14.477" v="5610" actId="14100"/>
          <ac:spMkLst>
            <pc:docMk/>
            <pc:sldMk cId="3795810774" sldId="280"/>
            <ac:spMk id="7" creationId="{923E4AA5-F2A0-4AB2-9125-E85F6D124304}"/>
          </ac:spMkLst>
        </pc:spChg>
        <pc:picChg chg="add">
          <ac:chgData name="Lehua Parker" userId="f96312ff3bb809a1" providerId="LiveId" clId="{2147A9EC-8F2B-4F51-9E94-26A300F0DE72}" dt="2019-02-19T04:14:13.195" v="5328"/>
          <ac:picMkLst>
            <pc:docMk/>
            <pc:sldMk cId="3795810774" sldId="280"/>
            <ac:picMk id="4" creationId="{78BA2AC0-7C14-4D5D-8778-36AF03AE1D92}"/>
          </ac:picMkLst>
        </pc:picChg>
      </pc:sldChg>
      <pc:sldChg chg="modSp add modTransition">
        <pc:chgData name="Lehua Parker" userId="f96312ff3bb809a1" providerId="LiveId" clId="{2147A9EC-8F2B-4F51-9E94-26A300F0DE72}" dt="2019-02-19T05:23:52.364" v="5724"/>
        <pc:sldMkLst>
          <pc:docMk/>
          <pc:sldMk cId="4095382790" sldId="281"/>
        </pc:sldMkLst>
        <pc:spChg chg="mod">
          <ac:chgData name="Lehua Parker" userId="f96312ff3bb809a1" providerId="LiveId" clId="{2147A9EC-8F2B-4F51-9E94-26A300F0DE72}" dt="2019-02-19T05:02:17.738" v="5618" actId="207"/>
          <ac:spMkLst>
            <pc:docMk/>
            <pc:sldMk cId="4095382790" sldId="281"/>
            <ac:spMk id="2" creationId="{D297E413-3434-4689-A23C-0217D7EDFACA}"/>
          </ac:spMkLst>
        </pc:spChg>
        <pc:spChg chg="mod">
          <ac:chgData name="Lehua Parker" userId="f96312ff3bb809a1" providerId="LiveId" clId="{2147A9EC-8F2B-4F51-9E94-26A300F0DE72}" dt="2019-02-19T04:24:04.938" v="5374" actId="207"/>
          <ac:spMkLst>
            <pc:docMk/>
            <pc:sldMk cId="4095382790" sldId="281"/>
            <ac:spMk id="3" creationId="{5FFFF0A8-C6CA-4C85-A877-993B4EC427A6}"/>
          </ac:spMkLst>
        </pc:spChg>
      </pc:sldChg>
      <pc:sldChg chg="modSp add modTransition">
        <pc:chgData name="Lehua Parker" userId="f96312ff3bb809a1" providerId="LiveId" clId="{2147A9EC-8F2B-4F51-9E94-26A300F0DE72}" dt="2019-02-19T05:23:55.073" v="5725"/>
        <pc:sldMkLst>
          <pc:docMk/>
          <pc:sldMk cId="2505531962" sldId="282"/>
        </pc:sldMkLst>
        <pc:spChg chg="mod">
          <ac:chgData name="Lehua Parker" userId="f96312ff3bb809a1" providerId="LiveId" clId="{2147A9EC-8F2B-4F51-9E94-26A300F0DE72}" dt="2019-02-19T05:02:24.840" v="5619" actId="207"/>
          <ac:spMkLst>
            <pc:docMk/>
            <pc:sldMk cId="2505531962" sldId="282"/>
            <ac:spMk id="2" creationId="{D297E413-3434-4689-A23C-0217D7EDFACA}"/>
          </ac:spMkLst>
        </pc:spChg>
        <pc:spChg chg="mod">
          <ac:chgData name="Lehua Parker" userId="f96312ff3bb809a1" providerId="LiveId" clId="{2147A9EC-8F2B-4F51-9E94-26A300F0DE72}" dt="2019-02-19T04:24:16.823" v="5376" actId="6549"/>
          <ac:spMkLst>
            <pc:docMk/>
            <pc:sldMk cId="2505531962" sldId="282"/>
            <ac:spMk id="3" creationId="{5FFFF0A8-C6CA-4C85-A877-993B4EC427A6}"/>
          </ac:spMkLst>
        </pc:spChg>
      </pc:sldChg>
      <pc:sldChg chg="modSp add modTransition">
        <pc:chgData name="Lehua Parker" userId="f96312ff3bb809a1" providerId="LiveId" clId="{2147A9EC-8F2B-4F51-9E94-26A300F0DE72}" dt="2019-02-19T05:23:58.613" v="5726"/>
        <pc:sldMkLst>
          <pc:docMk/>
          <pc:sldMk cId="475176940" sldId="283"/>
        </pc:sldMkLst>
        <pc:spChg chg="mod">
          <ac:chgData name="Lehua Parker" userId="f96312ff3bb809a1" providerId="LiveId" clId="{2147A9EC-8F2B-4F51-9E94-26A300F0DE72}" dt="2019-02-19T04:24:30.073" v="5378" actId="6549"/>
          <ac:spMkLst>
            <pc:docMk/>
            <pc:sldMk cId="475176940" sldId="283"/>
            <ac:spMk id="3" creationId="{5FFFF0A8-C6CA-4C85-A877-993B4EC427A6}"/>
          </ac:spMkLst>
        </pc:spChg>
      </pc:sldChg>
      <pc:sldChg chg="modSp add modTransition">
        <pc:chgData name="Lehua Parker" userId="f96312ff3bb809a1" providerId="LiveId" clId="{2147A9EC-8F2B-4F51-9E94-26A300F0DE72}" dt="2019-02-19T05:24:01.691" v="5727"/>
        <pc:sldMkLst>
          <pc:docMk/>
          <pc:sldMk cId="483373443" sldId="284"/>
        </pc:sldMkLst>
        <pc:spChg chg="mod">
          <ac:chgData name="Lehua Parker" userId="f96312ff3bb809a1" providerId="LiveId" clId="{2147A9EC-8F2B-4F51-9E94-26A300F0DE72}" dt="2019-02-19T05:02:32.922" v="5620" actId="207"/>
          <ac:spMkLst>
            <pc:docMk/>
            <pc:sldMk cId="483373443" sldId="284"/>
            <ac:spMk id="2" creationId="{D297E413-3434-4689-A23C-0217D7EDFACA}"/>
          </ac:spMkLst>
        </pc:spChg>
        <pc:spChg chg="mod">
          <ac:chgData name="Lehua Parker" userId="f96312ff3bb809a1" providerId="LiveId" clId="{2147A9EC-8F2B-4F51-9E94-26A300F0DE72}" dt="2019-02-19T04:24:40.666" v="5379" actId="207"/>
          <ac:spMkLst>
            <pc:docMk/>
            <pc:sldMk cId="483373443" sldId="284"/>
            <ac:spMk id="3" creationId="{5FFFF0A8-C6CA-4C85-A877-993B4EC427A6}"/>
          </ac:spMkLst>
        </pc:spChg>
      </pc:sldChg>
      <pc:sldChg chg="modSp add modTransition">
        <pc:chgData name="Lehua Parker" userId="f96312ff3bb809a1" providerId="LiveId" clId="{2147A9EC-8F2B-4F51-9E94-26A300F0DE72}" dt="2019-02-19T05:24:05.671" v="5728"/>
        <pc:sldMkLst>
          <pc:docMk/>
          <pc:sldMk cId="2079869421" sldId="285"/>
        </pc:sldMkLst>
        <pc:spChg chg="mod">
          <ac:chgData name="Lehua Parker" userId="f96312ff3bb809a1" providerId="LiveId" clId="{2147A9EC-8F2B-4F51-9E94-26A300F0DE72}" dt="2019-02-19T05:02:38.077" v="5621" actId="207"/>
          <ac:spMkLst>
            <pc:docMk/>
            <pc:sldMk cId="2079869421" sldId="285"/>
            <ac:spMk id="2" creationId="{D297E413-3434-4689-A23C-0217D7EDFACA}"/>
          </ac:spMkLst>
        </pc:spChg>
        <pc:spChg chg="mod">
          <ac:chgData name="Lehua Parker" userId="f96312ff3bb809a1" providerId="LiveId" clId="{2147A9EC-8F2B-4F51-9E94-26A300F0DE72}" dt="2019-02-19T04:25:00.255" v="5382" actId="207"/>
          <ac:spMkLst>
            <pc:docMk/>
            <pc:sldMk cId="2079869421" sldId="285"/>
            <ac:spMk id="3" creationId="{5FFFF0A8-C6CA-4C85-A877-993B4EC427A6}"/>
          </ac:spMkLst>
        </pc:spChg>
      </pc:sldChg>
      <pc:sldChg chg="modSp add modTransition">
        <pc:chgData name="Lehua Parker" userId="f96312ff3bb809a1" providerId="LiveId" clId="{2147A9EC-8F2B-4F51-9E94-26A300F0DE72}" dt="2019-02-19T05:24:18.109" v="5730"/>
        <pc:sldMkLst>
          <pc:docMk/>
          <pc:sldMk cId="3671650409" sldId="286"/>
        </pc:sldMkLst>
        <pc:spChg chg="mod">
          <ac:chgData name="Lehua Parker" userId="f96312ff3bb809a1" providerId="LiveId" clId="{2147A9EC-8F2B-4F51-9E94-26A300F0DE72}" dt="2019-02-19T04:26:35.358" v="5399" actId="6549"/>
          <ac:spMkLst>
            <pc:docMk/>
            <pc:sldMk cId="3671650409" sldId="286"/>
            <ac:spMk id="3" creationId="{5FFFF0A8-C6CA-4C85-A877-993B4EC427A6}"/>
          </ac:spMkLst>
        </pc:spChg>
      </pc:sldChg>
      <pc:sldChg chg="modSp add modTransition">
        <pc:chgData name="Lehua Parker" userId="f96312ff3bb809a1" providerId="LiveId" clId="{2147A9EC-8F2B-4F51-9E94-26A300F0DE72}" dt="2019-02-19T05:24:20.320" v="5731"/>
        <pc:sldMkLst>
          <pc:docMk/>
          <pc:sldMk cId="2095033790" sldId="287"/>
        </pc:sldMkLst>
        <pc:spChg chg="mod">
          <ac:chgData name="Lehua Parker" userId="f96312ff3bb809a1" providerId="LiveId" clId="{2147A9EC-8F2B-4F51-9E94-26A300F0DE72}" dt="2019-02-19T04:26:19.516" v="5397" actId="6549"/>
          <ac:spMkLst>
            <pc:docMk/>
            <pc:sldMk cId="2095033790" sldId="287"/>
            <ac:spMk id="3" creationId="{5FFFF0A8-C6CA-4C85-A877-993B4EC427A6}"/>
          </ac:spMkLst>
        </pc:spChg>
      </pc:sldChg>
      <pc:sldChg chg="modSp add modTransition">
        <pc:chgData name="Lehua Parker" userId="f96312ff3bb809a1" providerId="LiveId" clId="{2147A9EC-8F2B-4F51-9E94-26A300F0DE72}" dt="2019-02-19T05:24:24.128" v="5732"/>
        <pc:sldMkLst>
          <pc:docMk/>
          <pc:sldMk cId="3027512157" sldId="288"/>
        </pc:sldMkLst>
        <pc:spChg chg="mod">
          <ac:chgData name="Lehua Parker" userId="f96312ff3bb809a1" providerId="LiveId" clId="{2147A9EC-8F2B-4F51-9E94-26A300F0DE72}" dt="2019-02-19T05:02:54.289" v="5622" actId="20577"/>
          <ac:spMkLst>
            <pc:docMk/>
            <pc:sldMk cId="3027512157" sldId="288"/>
            <ac:spMk id="3" creationId="{5FFFF0A8-C6CA-4C85-A877-993B4EC427A6}"/>
          </ac:spMkLst>
        </pc:spChg>
      </pc:sldChg>
      <pc:sldChg chg="modSp add modTransition">
        <pc:chgData name="Lehua Parker" userId="f96312ff3bb809a1" providerId="LiveId" clId="{2147A9EC-8F2B-4F51-9E94-26A300F0DE72}" dt="2019-02-19T05:24:28.646" v="5733"/>
        <pc:sldMkLst>
          <pc:docMk/>
          <pc:sldMk cId="3269857071" sldId="289"/>
        </pc:sldMkLst>
        <pc:spChg chg="mod">
          <ac:chgData name="Lehua Parker" userId="f96312ff3bb809a1" providerId="LiveId" clId="{2147A9EC-8F2B-4F51-9E94-26A300F0DE72}" dt="2019-02-19T05:02:59.791" v="5623" actId="20577"/>
          <ac:spMkLst>
            <pc:docMk/>
            <pc:sldMk cId="3269857071" sldId="289"/>
            <ac:spMk id="3" creationId="{5FFFF0A8-C6CA-4C85-A877-993B4EC427A6}"/>
          </ac:spMkLst>
        </pc:spChg>
      </pc:sldChg>
      <pc:sldChg chg="modSp add modTransition">
        <pc:chgData name="Lehua Parker" userId="f96312ff3bb809a1" providerId="LiveId" clId="{2147A9EC-8F2B-4F51-9E94-26A300F0DE72}" dt="2019-02-19T05:24:31.450" v="5734"/>
        <pc:sldMkLst>
          <pc:docMk/>
          <pc:sldMk cId="1013905169" sldId="290"/>
        </pc:sldMkLst>
        <pc:spChg chg="mod">
          <ac:chgData name="Lehua Parker" userId="f96312ff3bb809a1" providerId="LiveId" clId="{2147A9EC-8F2B-4F51-9E94-26A300F0DE72}" dt="2019-02-19T05:03:06.158" v="5624" actId="20577"/>
          <ac:spMkLst>
            <pc:docMk/>
            <pc:sldMk cId="1013905169" sldId="290"/>
            <ac:spMk id="3" creationId="{5FFFF0A8-C6CA-4C85-A877-993B4EC427A6}"/>
          </ac:spMkLst>
        </pc:spChg>
      </pc:sldChg>
      <pc:sldChg chg="modSp add modTransition">
        <pc:chgData name="Lehua Parker" userId="f96312ff3bb809a1" providerId="LiveId" clId="{2147A9EC-8F2B-4F51-9E94-26A300F0DE72}" dt="2019-02-19T05:24:57.133" v="5740"/>
        <pc:sldMkLst>
          <pc:docMk/>
          <pc:sldMk cId="126881678" sldId="291"/>
        </pc:sldMkLst>
        <pc:spChg chg="mod">
          <ac:chgData name="Lehua Parker" userId="f96312ff3bb809a1" providerId="LiveId" clId="{2147A9EC-8F2B-4F51-9E94-26A300F0DE72}" dt="2019-02-19T05:04:19.179" v="5639"/>
          <ac:spMkLst>
            <pc:docMk/>
            <pc:sldMk cId="126881678" sldId="291"/>
            <ac:spMk id="3" creationId="{5FFFF0A8-C6CA-4C85-A877-993B4EC427A6}"/>
          </ac:spMkLst>
        </pc:spChg>
      </pc:sldChg>
      <pc:sldChg chg="modSp add ord modTransition">
        <pc:chgData name="Lehua Parker" userId="f96312ff3bb809a1" providerId="LiveId" clId="{2147A9EC-8F2B-4F51-9E94-26A300F0DE72}" dt="2019-02-19T05:24:48.794" v="5738"/>
        <pc:sldMkLst>
          <pc:docMk/>
          <pc:sldMk cId="2640233429" sldId="292"/>
        </pc:sldMkLst>
        <pc:spChg chg="mod">
          <ac:chgData name="Lehua Parker" userId="f96312ff3bb809a1" providerId="LiveId" clId="{2147A9EC-8F2B-4F51-9E94-26A300F0DE72}" dt="2019-02-19T05:04:00.159" v="5637" actId="6549"/>
          <ac:spMkLst>
            <pc:docMk/>
            <pc:sldMk cId="2640233429" sldId="292"/>
            <ac:spMk id="3" creationId="{5FFFF0A8-C6CA-4C85-A877-993B4EC427A6}"/>
          </ac:spMkLst>
        </pc:spChg>
      </pc:sldChg>
      <pc:sldChg chg="modSp add modTransition">
        <pc:chgData name="Lehua Parker" userId="f96312ff3bb809a1" providerId="LiveId" clId="{2147A9EC-8F2B-4F51-9E94-26A300F0DE72}" dt="2019-02-19T05:24:51.351" v="5739"/>
        <pc:sldMkLst>
          <pc:docMk/>
          <pc:sldMk cId="2429590170" sldId="293"/>
        </pc:sldMkLst>
        <pc:spChg chg="mod">
          <ac:chgData name="Lehua Parker" userId="f96312ff3bb809a1" providerId="LiveId" clId="{2147A9EC-8F2B-4F51-9E94-26A300F0DE72}" dt="2019-02-19T05:04:10.397" v="5638"/>
          <ac:spMkLst>
            <pc:docMk/>
            <pc:sldMk cId="2429590170" sldId="293"/>
            <ac:spMk id="3" creationId="{5FFFF0A8-C6CA-4C85-A877-993B4EC427A6}"/>
          </ac:spMkLst>
        </pc:spChg>
      </pc:sldChg>
      <pc:sldChg chg="modSp add modTransition">
        <pc:chgData name="Lehua Parker" userId="f96312ff3bb809a1" providerId="LiveId" clId="{2147A9EC-8F2B-4F51-9E94-26A300F0DE72}" dt="2019-02-19T05:24:46.073" v="5737"/>
        <pc:sldMkLst>
          <pc:docMk/>
          <pc:sldMk cId="3645956418" sldId="294"/>
        </pc:sldMkLst>
        <pc:spChg chg="mod">
          <ac:chgData name="Lehua Parker" userId="f96312ff3bb809a1" providerId="LiveId" clId="{2147A9EC-8F2B-4F51-9E94-26A300F0DE72}" dt="2019-02-19T05:03:27.723" v="5634" actId="20577"/>
          <ac:spMkLst>
            <pc:docMk/>
            <pc:sldMk cId="3645956418" sldId="294"/>
            <ac:spMk id="3" creationId="{5FFFF0A8-C6CA-4C85-A877-993B4EC427A6}"/>
          </ac:spMkLst>
        </pc:spChg>
      </pc:sldChg>
      <pc:sldChg chg="modSp add modTransition">
        <pc:chgData name="Lehua Parker" userId="f96312ff3bb809a1" providerId="LiveId" clId="{2147A9EC-8F2B-4F51-9E94-26A300F0DE72}" dt="2019-02-19T05:24:44.214" v="5736"/>
        <pc:sldMkLst>
          <pc:docMk/>
          <pc:sldMk cId="573548813" sldId="295"/>
        </pc:sldMkLst>
        <pc:spChg chg="mod">
          <ac:chgData name="Lehua Parker" userId="f96312ff3bb809a1" providerId="LiveId" clId="{2147A9EC-8F2B-4F51-9E94-26A300F0DE72}" dt="2019-02-19T04:27:34.451" v="5411" actId="207"/>
          <ac:spMkLst>
            <pc:docMk/>
            <pc:sldMk cId="573548813" sldId="295"/>
            <ac:spMk id="3" creationId="{5FFFF0A8-C6CA-4C85-A877-993B4EC427A6}"/>
          </ac:spMkLst>
        </pc:spChg>
      </pc:sldChg>
      <pc:sldChg chg="addSp delSp modSp add modTransition">
        <pc:chgData name="Lehua Parker" userId="f96312ff3bb809a1" providerId="LiveId" clId="{2147A9EC-8F2B-4F51-9E94-26A300F0DE72}" dt="2019-02-19T05:25:35.866" v="5743"/>
        <pc:sldMkLst>
          <pc:docMk/>
          <pc:sldMk cId="4230059754" sldId="296"/>
        </pc:sldMkLst>
        <pc:spChg chg="del">
          <ac:chgData name="Lehua Parker" userId="f96312ff3bb809a1" providerId="LiveId" clId="{2147A9EC-8F2B-4F51-9E94-26A300F0DE72}" dt="2019-02-19T04:29:14.365" v="5420" actId="478"/>
          <ac:spMkLst>
            <pc:docMk/>
            <pc:sldMk cId="4230059754" sldId="296"/>
            <ac:spMk id="2" creationId="{92C3A045-92B2-426F-9705-10F60177BC12}"/>
          </ac:spMkLst>
        </pc:spChg>
        <pc:spChg chg="del">
          <ac:chgData name="Lehua Parker" userId="f96312ff3bb809a1" providerId="LiveId" clId="{2147A9EC-8F2B-4F51-9E94-26A300F0DE72}" dt="2019-02-19T04:29:11.621" v="5419" actId="478"/>
          <ac:spMkLst>
            <pc:docMk/>
            <pc:sldMk cId="4230059754" sldId="296"/>
            <ac:spMk id="3" creationId="{2F6A8EFC-645E-461F-81C6-D8AF0547C261}"/>
          </ac:spMkLst>
        </pc:spChg>
        <pc:picChg chg="add mod">
          <ac:chgData name="Lehua Parker" userId="f96312ff3bb809a1" providerId="LiveId" clId="{2147A9EC-8F2B-4F51-9E94-26A300F0DE72}" dt="2019-02-19T04:31:01.839" v="5421" actId="931"/>
          <ac:picMkLst>
            <pc:docMk/>
            <pc:sldMk cId="4230059754" sldId="296"/>
            <ac:picMk id="5" creationId="{E6763A80-949A-4482-ABA7-DAEFEF80F83C}"/>
          </ac:picMkLst>
        </pc:picChg>
      </pc:sldChg>
      <pc:sldChg chg="modSp add modTransition">
        <pc:chgData name="Lehua Parker" userId="f96312ff3bb809a1" providerId="LiveId" clId="{2147A9EC-8F2B-4F51-9E94-26A300F0DE72}" dt="2019-02-19T05:20:47.312" v="5703"/>
        <pc:sldMkLst>
          <pc:docMk/>
          <pc:sldMk cId="3569914075" sldId="297"/>
        </pc:sldMkLst>
        <pc:spChg chg="mod">
          <ac:chgData name="Lehua Parker" userId="f96312ff3bb809a1" providerId="LiveId" clId="{2147A9EC-8F2B-4F51-9E94-26A300F0DE72}" dt="2019-02-19T04:38:45.730" v="5446" actId="6549"/>
          <ac:spMkLst>
            <pc:docMk/>
            <pc:sldMk cId="3569914075" sldId="297"/>
            <ac:spMk id="3" creationId="{09B060DA-F4E9-41A3-A174-22DD770553A7}"/>
          </ac:spMkLst>
        </pc:spChg>
      </pc:sldChg>
      <pc:sldChg chg="modSp add modTransition">
        <pc:chgData name="Lehua Parker" userId="f96312ff3bb809a1" providerId="LiveId" clId="{2147A9EC-8F2B-4F51-9E94-26A300F0DE72}" dt="2019-02-19T05:21:09.721" v="5705"/>
        <pc:sldMkLst>
          <pc:docMk/>
          <pc:sldMk cId="2264418426" sldId="298"/>
        </pc:sldMkLst>
        <pc:spChg chg="mod">
          <ac:chgData name="Lehua Parker" userId="f96312ff3bb809a1" providerId="LiveId" clId="{2147A9EC-8F2B-4F51-9E94-26A300F0DE72}" dt="2019-02-19T04:38:50.912" v="5447" actId="6549"/>
          <ac:spMkLst>
            <pc:docMk/>
            <pc:sldMk cId="2264418426" sldId="298"/>
            <ac:spMk id="3" creationId="{09B060DA-F4E9-41A3-A174-22DD770553A7}"/>
          </ac:spMkLst>
        </pc:spChg>
      </pc:sldChg>
      <pc:sldChg chg="modSp add modTransition">
        <pc:chgData name="Lehua Parker" userId="f96312ff3bb809a1" providerId="LiveId" clId="{2147A9EC-8F2B-4F51-9E94-26A300F0DE72}" dt="2019-02-19T05:21:14.591" v="5706"/>
        <pc:sldMkLst>
          <pc:docMk/>
          <pc:sldMk cId="2030699470" sldId="299"/>
        </pc:sldMkLst>
        <pc:spChg chg="mod">
          <ac:chgData name="Lehua Parker" userId="f96312ff3bb809a1" providerId="LiveId" clId="{2147A9EC-8F2B-4F51-9E94-26A300F0DE72}" dt="2019-02-19T04:39:27.678" v="5451" actId="6549"/>
          <ac:spMkLst>
            <pc:docMk/>
            <pc:sldMk cId="2030699470" sldId="299"/>
            <ac:spMk id="3" creationId="{09B060DA-F4E9-41A3-A174-22DD770553A7}"/>
          </ac:spMkLst>
        </pc:spChg>
      </pc:sldChg>
      <pc:sldChg chg="add modTransition">
        <pc:chgData name="Lehua Parker" userId="f96312ff3bb809a1" providerId="LiveId" clId="{2147A9EC-8F2B-4F51-9E94-26A300F0DE72}" dt="2019-02-19T05:21:19.793" v="5707"/>
        <pc:sldMkLst>
          <pc:docMk/>
          <pc:sldMk cId="3012254721" sldId="300"/>
        </pc:sldMkLst>
      </pc:sldChg>
      <pc:sldChg chg="modSp add modTransition">
        <pc:chgData name="Lehua Parker" userId="f96312ff3bb809a1" providerId="LiveId" clId="{2147A9EC-8F2B-4F51-9E94-26A300F0DE72}" dt="2019-02-19T05:21:31.118" v="5708"/>
        <pc:sldMkLst>
          <pc:docMk/>
          <pc:sldMk cId="1459011430" sldId="301"/>
        </pc:sldMkLst>
        <pc:spChg chg="mod">
          <ac:chgData name="Lehua Parker" userId="f96312ff3bb809a1" providerId="LiveId" clId="{2147A9EC-8F2B-4F51-9E94-26A300F0DE72}" dt="2019-02-19T04:40:05.767" v="5457" actId="6549"/>
          <ac:spMkLst>
            <pc:docMk/>
            <pc:sldMk cId="1459011430" sldId="301"/>
            <ac:spMk id="3" creationId="{09B060DA-F4E9-41A3-A174-22DD770553A7}"/>
          </ac:spMkLst>
        </pc:spChg>
      </pc:sldChg>
      <pc:sldChg chg="modSp add modTransition">
        <pc:chgData name="Lehua Parker" userId="f96312ff3bb809a1" providerId="LiveId" clId="{2147A9EC-8F2B-4F51-9E94-26A300F0DE72}" dt="2019-02-19T05:21:34.866" v="5709"/>
        <pc:sldMkLst>
          <pc:docMk/>
          <pc:sldMk cId="2018772581" sldId="302"/>
        </pc:sldMkLst>
        <pc:spChg chg="mod">
          <ac:chgData name="Lehua Parker" userId="f96312ff3bb809a1" providerId="LiveId" clId="{2147A9EC-8F2B-4F51-9E94-26A300F0DE72}" dt="2019-02-19T04:40:09.376" v="5458" actId="6549"/>
          <ac:spMkLst>
            <pc:docMk/>
            <pc:sldMk cId="2018772581" sldId="302"/>
            <ac:spMk id="3" creationId="{09B060DA-F4E9-41A3-A174-22DD770553A7}"/>
          </ac:spMkLst>
        </pc:spChg>
      </pc:sldChg>
      <pc:sldChg chg="modSp add modTransition">
        <pc:chgData name="Lehua Parker" userId="f96312ff3bb809a1" providerId="LiveId" clId="{2147A9EC-8F2B-4F51-9E94-26A300F0DE72}" dt="2019-02-19T05:21:38.064" v="5710"/>
        <pc:sldMkLst>
          <pc:docMk/>
          <pc:sldMk cId="4086990946" sldId="303"/>
        </pc:sldMkLst>
        <pc:spChg chg="mod">
          <ac:chgData name="Lehua Parker" userId="f96312ff3bb809a1" providerId="LiveId" clId="{2147A9EC-8F2B-4F51-9E94-26A300F0DE72}" dt="2019-02-19T04:40:13.397" v="5459" actId="6549"/>
          <ac:spMkLst>
            <pc:docMk/>
            <pc:sldMk cId="4086990946" sldId="303"/>
            <ac:spMk id="3" creationId="{09B060DA-F4E9-41A3-A174-22DD770553A7}"/>
          </ac:spMkLst>
        </pc:spChg>
      </pc:sldChg>
      <pc:sldChg chg="add del">
        <pc:chgData name="Lehua Parker" userId="f96312ff3bb809a1" providerId="LiveId" clId="{2147A9EC-8F2B-4F51-9E94-26A300F0DE72}" dt="2019-02-19T04:46:00.537" v="5473" actId="2696"/>
        <pc:sldMkLst>
          <pc:docMk/>
          <pc:sldMk cId="3600097678" sldId="304"/>
        </pc:sldMkLst>
      </pc:sldChg>
      <pc:sldChg chg="addSp modSp add ord modTransition modAnim">
        <pc:chgData name="Lehua Parker" userId="f96312ff3bb809a1" providerId="LiveId" clId="{2147A9EC-8F2B-4F51-9E94-26A300F0DE72}" dt="2019-02-19T05:21:43.693" v="5711"/>
        <pc:sldMkLst>
          <pc:docMk/>
          <pc:sldMk cId="3249107970" sldId="305"/>
        </pc:sldMkLst>
        <pc:picChg chg="add mod">
          <ac:chgData name="Lehua Parker" userId="f96312ff3bb809a1" providerId="LiveId" clId="{2147A9EC-8F2B-4F51-9E94-26A300F0DE72}" dt="2019-02-19T04:48:27.735" v="5480" actId="1076"/>
          <ac:picMkLst>
            <pc:docMk/>
            <pc:sldMk cId="3249107970" sldId="305"/>
            <ac:picMk id="6" creationId="{A7835F50-EC0C-4296-A5B0-C21CF082DD3F}"/>
          </ac:picMkLst>
        </pc:picChg>
      </pc:sldChg>
      <pc:sldChg chg="modSp add modTransition">
        <pc:chgData name="Lehua Parker" userId="f96312ff3bb809a1" providerId="LiveId" clId="{2147A9EC-8F2B-4F51-9E94-26A300F0DE72}" dt="2019-02-19T05:25:18.143" v="5742"/>
        <pc:sldMkLst>
          <pc:docMk/>
          <pc:sldMk cId="1025750292" sldId="331"/>
        </pc:sldMkLst>
        <pc:spChg chg="mod">
          <ac:chgData name="Lehua Parker" userId="f96312ff3bb809a1" providerId="LiveId" clId="{2147A9EC-8F2B-4F51-9E94-26A300F0DE72}" dt="2019-02-19T05:06:09.106" v="5641" actId="207"/>
          <ac:spMkLst>
            <pc:docMk/>
            <pc:sldMk cId="1025750292" sldId="331"/>
            <ac:spMk id="2" creationId="{B1839172-8E52-4A01-8AF7-9B5099449152}"/>
          </ac:spMkLst>
        </pc:spChg>
      </pc:sldChg>
      <pc:sldChg chg="modSp add modTransition">
        <pc:chgData name="Lehua Parker" userId="f96312ff3bb809a1" providerId="LiveId" clId="{2147A9EC-8F2B-4F51-9E94-26A300F0DE72}" dt="2019-02-19T05:19:07.236" v="5693" actId="255"/>
        <pc:sldMkLst>
          <pc:docMk/>
          <pc:sldMk cId="2039549814" sldId="332"/>
        </pc:sldMkLst>
        <pc:spChg chg="mod">
          <ac:chgData name="Lehua Parker" userId="f96312ff3bb809a1" providerId="LiveId" clId="{2147A9EC-8F2B-4F51-9E94-26A300F0DE72}" dt="2019-02-19T05:19:07.236" v="5693" actId="255"/>
          <ac:spMkLst>
            <pc:docMk/>
            <pc:sldMk cId="2039549814" sldId="332"/>
            <ac:spMk id="6" creationId="{853B048F-5CA8-4716-8C2B-09B61D44C22B}"/>
          </ac:spMkLst>
        </pc:spChg>
      </pc:sldChg>
      <pc:sldChg chg="add">
        <pc:chgData name="Lehua Parker" userId="f96312ff3bb809a1" providerId="LiveId" clId="{2147A9EC-8F2B-4F51-9E94-26A300F0DE72}" dt="2019-02-19T05:13:45.047" v="5659"/>
        <pc:sldMkLst>
          <pc:docMk/>
          <pc:sldMk cId="2872501378" sldId="333"/>
        </pc:sldMkLst>
      </pc:sldChg>
      <pc:sldChg chg="add modTransition">
        <pc:chgData name="Lehua Parker" userId="f96312ff3bb809a1" providerId="LiveId" clId="{2147A9EC-8F2B-4F51-9E94-26A300F0DE72}" dt="2019-02-19T05:20:58.143" v="5704"/>
        <pc:sldMkLst>
          <pc:docMk/>
          <pc:sldMk cId="2962950444" sldId="33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E1DD-3D68-4FDF-9B37-DC473CE79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A765E2-2FD6-4B59-84F7-705EEB7D8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9044AF-8FE5-40CA-8310-1C616B11F946}"/>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5" name="Footer Placeholder 4">
            <a:extLst>
              <a:ext uri="{FF2B5EF4-FFF2-40B4-BE49-F238E27FC236}">
                <a16:creationId xmlns:a16="http://schemas.microsoft.com/office/drawing/2014/main" id="{F3340D78-EAB7-4DD5-941F-1F3883181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2656-E55B-4199-AE0A-015698F703DD}"/>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382927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5A93-64EE-4EA4-9A3B-E543F2C2DF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3E5E7B-3945-48E1-92B1-3D50EBABB2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BF0BB-BFF9-43A6-B4FF-1F5DB1CABF57}"/>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5" name="Footer Placeholder 4">
            <a:extLst>
              <a:ext uri="{FF2B5EF4-FFF2-40B4-BE49-F238E27FC236}">
                <a16:creationId xmlns:a16="http://schemas.microsoft.com/office/drawing/2014/main" id="{0C9EA620-E31A-46C6-9B57-D533D72BE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1EBB8-2FA6-4848-B923-D3F33FBC593D}"/>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252395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CE704-2EB9-4C18-8D9D-E5D768210C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AD21AB-5C91-4A89-9D41-9C9C460A05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2884D-0436-4C22-A92D-161C4411F1BC}"/>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5" name="Footer Placeholder 4">
            <a:extLst>
              <a:ext uri="{FF2B5EF4-FFF2-40B4-BE49-F238E27FC236}">
                <a16:creationId xmlns:a16="http://schemas.microsoft.com/office/drawing/2014/main" id="{EC6DFC38-66AE-4166-9938-71AC4617D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D5946-7D57-458C-AE1E-25A44A6755FD}"/>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411016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EF93-10A8-4E1A-9AF5-6F1F2A991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6CA09-F56A-4353-A5C7-099CC3D085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E54BE-4B73-4EFC-986F-442705EA2A8A}"/>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5" name="Footer Placeholder 4">
            <a:extLst>
              <a:ext uri="{FF2B5EF4-FFF2-40B4-BE49-F238E27FC236}">
                <a16:creationId xmlns:a16="http://schemas.microsoft.com/office/drawing/2014/main" id="{A1566849-C22B-4683-B54D-A6370EE7E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8F51A-5EAC-45AF-B08C-FAD6E64DEBDE}"/>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347091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80A6-D7BE-4B17-A0B3-F413BD52A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65AF8B-1CF8-468E-B9C4-E8B7BA6A42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B55FF6-C8F6-4DD1-A486-04B81C250111}"/>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5" name="Footer Placeholder 4">
            <a:extLst>
              <a:ext uri="{FF2B5EF4-FFF2-40B4-BE49-F238E27FC236}">
                <a16:creationId xmlns:a16="http://schemas.microsoft.com/office/drawing/2014/main" id="{DF246712-3CAD-417A-858D-46DE31506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CB75E-CA25-439E-8877-2E1F43581BB6}"/>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302898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B7A3-C9EA-40F3-8FF2-445B0A515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50789-236B-44C0-ABE5-B99B8E02FD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9B8DEC-3436-4473-BB9D-2FCB0E45B6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54F27B-9A0C-439A-A226-130690087BF0}"/>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6" name="Footer Placeholder 5">
            <a:extLst>
              <a:ext uri="{FF2B5EF4-FFF2-40B4-BE49-F238E27FC236}">
                <a16:creationId xmlns:a16="http://schemas.microsoft.com/office/drawing/2014/main" id="{9443F3E2-131A-4521-BFAA-9E26AE446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EAD71-3A67-457A-80E3-AAD50ED69D18}"/>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96520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496B-2F9C-4B62-AE0F-D3D072837F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48C84F-25F0-4559-A337-AB3D4CB46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FA1A30-6A5E-4512-8AF1-6385B21D6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EB9AC5-0256-494D-906D-DB65BF924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C50259-F787-4B42-B964-AD9C5AB1B0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6024DD-2619-4DEB-8E51-C7E33A179E84}"/>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8" name="Footer Placeholder 7">
            <a:extLst>
              <a:ext uri="{FF2B5EF4-FFF2-40B4-BE49-F238E27FC236}">
                <a16:creationId xmlns:a16="http://schemas.microsoft.com/office/drawing/2014/main" id="{8816AB3B-FBB3-4492-8F89-23321FCCDE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0D40B-C6C9-43CD-B1F1-03B64FE5FF14}"/>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267127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38AF-1EF7-42CF-AF16-9C84EB3F1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EB98FD-77C5-49C7-9029-4054846C3937}"/>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4" name="Footer Placeholder 3">
            <a:extLst>
              <a:ext uri="{FF2B5EF4-FFF2-40B4-BE49-F238E27FC236}">
                <a16:creationId xmlns:a16="http://schemas.microsoft.com/office/drawing/2014/main" id="{A411B6BA-51F1-412B-8329-523CA42C46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D64A2C-0699-49A3-B7EC-AE6EA1E47D5B}"/>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2635997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459A4-F409-4085-AB77-5FF68C6EE62D}"/>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3" name="Footer Placeholder 2">
            <a:extLst>
              <a:ext uri="{FF2B5EF4-FFF2-40B4-BE49-F238E27FC236}">
                <a16:creationId xmlns:a16="http://schemas.microsoft.com/office/drawing/2014/main" id="{DF0FF223-F9B8-490C-B4B1-450A5FED9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0AE1B-FEE1-4268-A88B-3F378354B6A5}"/>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13401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C113-37E9-4B69-9FBF-C739D398C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84681F-AB27-458F-AB43-32C843818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3603FE-58B2-4C41-997F-BC1E9020B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3F39EF-A3CE-47C2-9EB3-CA81ECB830D1}"/>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6" name="Footer Placeholder 5">
            <a:extLst>
              <a:ext uri="{FF2B5EF4-FFF2-40B4-BE49-F238E27FC236}">
                <a16:creationId xmlns:a16="http://schemas.microsoft.com/office/drawing/2014/main" id="{B27C27D2-2200-4457-AEEE-3C885502A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712DF-3244-42C5-ADB1-82A65C983416}"/>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75422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E24A-4549-42A3-BF02-FEF234046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4B1FA5-D3E8-4205-BF52-05116CC3D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BF2114-4D12-4323-9A4B-14D1B109F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01F92A-1889-4290-8B23-40E3563AB8FA}"/>
              </a:ext>
            </a:extLst>
          </p:cNvPr>
          <p:cNvSpPr>
            <a:spLocks noGrp="1"/>
          </p:cNvSpPr>
          <p:nvPr>
            <p:ph type="dt" sz="half" idx="10"/>
          </p:nvPr>
        </p:nvSpPr>
        <p:spPr/>
        <p:txBody>
          <a:bodyPr/>
          <a:lstStyle/>
          <a:p>
            <a:fld id="{88391C80-3C57-4AE2-91E8-64B991067CDA}" type="datetimeFigureOut">
              <a:rPr lang="en-US" smtClean="0"/>
              <a:t>2/18/2019</a:t>
            </a:fld>
            <a:endParaRPr lang="en-US"/>
          </a:p>
        </p:txBody>
      </p:sp>
      <p:sp>
        <p:nvSpPr>
          <p:cNvPr id="6" name="Footer Placeholder 5">
            <a:extLst>
              <a:ext uri="{FF2B5EF4-FFF2-40B4-BE49-F238E27FC236}">
                <a16:creationId xmlns:a16="http://schemas.microsoft.com/office/drawing/2014/main" id="{D27E3F43-3754-455F-9FA5-62F7DF9F4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AF03A-20A5-429D-A946-E0F7819628BF}"/>
              </a:ext>
            </a:extLst>
          </p:cNvPr>
          <p:cNvSpPr>
            <a:spLocks noGrp="1"/>
          </p:cNvSpPr>
          <p:nvPr>
            <p:ph type="sldNum" sz="quarter" idx="12"/>
          </p:nvPr>
        </p:nvSpPr>
        <p:spPr/>
        <p:txBody>
          <a:bodyPr/>
          <a:lstStyle/>
          <a:p>
            <a:fld id="{D5971231-21FE-4D6D-86DA-9544AF2BF545}" type="slidenum">
              <a:rPr lang="en-US" smtClean="0"/>
              <a:t>‹#›</a:t>
            </a:fld>
            <a:endParaRPr lang="en-US"/>
          </a:p>
        </p:txBody>
      </p:sp>
    </p:spTree>
    <p:extLst>
      <p:ext uri="{BB962C8B-B14F-4D97-AF65-F5344CB8AC3E}">
        <p14:creationId xmlns:p14="http://schemas.microsoft.com/office/powerpoint/2010/main" val="323070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2DD05-FF36-4BC4-9274-A32CF6045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C0B4B4-678F-4D01-BBE6-9067E47D2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AD2E-FE07-47FD-B320-CE55465B7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91C80-3C57-4AE2-91E8-64B991067CDA}" type="datetimeFigureOut">
              <a:rPr lang="en-US" smtClean="0"/>
              <a:t>2/18/2019</a:t>
            </a:fld>
            <a:endParaRPr lang="en-US"/>
          </a:p>
        </p:txBody>
      </p:sp>
      <p:sp>
        <p:nvSpPr>
          <p:cNvPr id="5" name="Footer Placeholder 4">
            <a:extLst>
              <a:ext uri="{FF2B5EF4-FFF2-40B4-BE49-F238E27FC236}">
                <a16:creationId xmlns:a16="http://schemas.microsoft.com/office/drawing/2014/main" id="{E9A92727-D2CC-45E5-8E70-6A2CCDF08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5BAC62-0BC3-4DF1-8F7D-F4535535A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71231-21FE-4D6D-86DA-9544AF2BF545}" type="slidenum">
              <a:rPr lang="en-US" smtClean="0"/>
              <a:t>‹#›</a:t>
            </a:fld>
            <a:endParaRPr lang="en-US"/>
          </a:p>
        </p:txBody>
      </p:sp>
    </p:spTree>
    <p:extLst>
      <p:ext uri="{BB962C8B-B14F-4D97-AF65-F5344CB8AC3E}">
        <p14:creationId xmlns:p14="http://schemas.microsoft.com/office/powerpoint/2010/main" val="210745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B71F72-3962-4612-8D5E-BE120BEE5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808"/>
            <a:ext cx="12192000" cy="7969541"/>
          </a:xfrm>
          <a:prstGeom prst="rect">
            <a:avLst/>
          </a:prstGeom>
        </p:spPr>
      </p:pic>
      <p:sp>
        <p:nvSpPr>
          <p:cNvPr id="2" name="Title 1">
            <a:extLst>
              <a:ext uri="{FF2B5EF4-FFF2-40B4-BE49-F238E27FC236}">
                <a16:creationId xmlns:a16="http://schemas.microsoft.com/office/drawing/2014/main" id="{36A19E91-CDB0-4863-8FBA-833D63B086F1}"/>
              </a:ext>
            </a:extLst>
          </p:cNvPr>
          <p:cNvSpPr>
            <a:spLocks noGrp="1"/>
          </p:cNvSpPr>
          <p:nvPr>
            <p:ph type="ctrTitle"/>
          </p:nvPr>
        </p:nvSpPr>
        <p:spPr>
          <a:xfrm>
            <a:off x="1524000" y="2718033"/>
            <a:ext cx="9144000" cy="791930"/>
          </a:xfrm>
          <a:ln w="12700">
            <a:solidFill>
              <a:schemeClr val="tx1"/>
            </a:solidFill>
          </a:ln>
          <a:effectLst>
            <a:outerShdw blurRad="50800" dist="38100" dir="2700000" algn="tl" rotWithShape="0">
              <a:prstClr val="black">
                <a:alpha val="40000"/>
              </a:prstClr>
            </a:outerShdw>
          </a:effectLst>
        </p:spPr>
        <p:txBody>
          <a:bodyPr>
            <a:normAutofit fontScale="90000"/>
          </a:bodyPr>
          <a:lstStyle/>
          <a:p>
            <a:r>
              <a:rPr lang="en-US" dirty="0">
                <a:solidFill>
                  <a:schemeClr val="bg1"/>
                </a:solidFill>
              </a:rPr>
              <a:t>Burning Down the House</a:t>
            </a:r>
          </a:p>
        </p:txBody>
      </p:sp>
      <p:sp>
        <p:nvSpPr>
          <p:cNvPr id="3" name="Subtitle 2">
            <a:extLst>
              <a:ext uri="{FF2B5EF4-FFF2-40B4-BE49-F238E27FC236}">
                <a16:creationId xmlns:a16="http://schemas.microsoft.com/office/drawing/2014/main" id="{C93D5B9A-DD20-488F-9214-8A48C16A77DB}"/>
              </a:ext>
            </a:extLst>
          </p:cNvPr>
          <p:cNvSpPr>
            <a:spLocks noGrp="1"/>
          </p:cNvSpPr>
          <p:nvPr>
            <p:ph type="subTitle" idx="1"/>
          </p:nvPr>
        </p:nvSpPr>
        <p:spPr>
          <a:xfrm>
            <a:off x="1524000" y="3602038"/>
            <a:ext cx="9144000" cy="416289"/>
          </a:xfrm>
          <a:effectLst>
            <a:outerShdw blurRad="50800" dist="38100" dir="2700000" algn="tl" rotWithShape="0">
              <a:prstClr val="black">
                <a:alpha val="40000"/>
              </a:prstClr>
            </a:outerShdw>
          </a:effectLst>
        </p:spPr>
        <p:txBody>
          <a:bodyPr>
            <a:normAutofit lnSpcReduction="10000"/>
          </a:bodyPr>
          <a:lstStyle/>
          <a:p>
            <a:r>
              <a:rPr lang="en-US" dirty="0">
                <a:solidFill>
                  <a:schemeClr val="bg1"/>
                </a:solidFill>
              </a:rPr>
              <a:t>Show, Don’t Tell</a:t>
            </a:r>
          </a:p>
        </p:txBody>
      </p:sp>
    </p:spTree>
    <p:extLst>
      <p:ext uri="{BB962C8B-B14F-4D97-AF65-F5344CB8AC3E}">
        <p14:creationId xmlns:p14="http://schemas.microsoft.com/office/powerpoint/2010/main" val="380563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FA7E-51D8-41A7-BED7-80C531C8EE87}"/>
              </a:ext>
            </a:extLst>
          </p:cNvPr>
          <p:cNvSpPr>
            <a:spLocks noGrp="1"/>
          </p:cNvSpPr>
          <p:nvPr>
            <p:ph type="title"/>
          </p:nvPr>
        </p:nvSpPr>
        <p:spPr>
          <a:xfrm>
            <a:off x="838200" y="365126"/>
            <a:ext cx="4102916" cy="1253950"/>
          </a:xfrm>
        </p:spPr>
        <p:txBody>
          <a:bodyPr/>
          <a:lstStyle/>
          <a:p>
            <a:r>
              <a:rPr lang="en-US" u="sng" dirty="0"/>
              <a:t>Anton Chekhov</a:t>
            </a:r>
          </a:p>
        </p:txBody>
      </p:sp>
      <p:pic>
        <p:nvPicPr>
          <p:cNvPr id="5" name="Content Placeholder 4">
            <a:extLst>
              <a:ext uri="{FF2B5EF4-FFF2-40B4-BE49-F238E27FC236}">
                <a16:creationId xmlns:a16="http://schemas.microsoft.com/office/drawing/2014/main" id="{BED1E338-3AD4-43BF-A7EC-357EAE71D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0583" y="650268"/>
            <a:ext cx="4265103" cy="5842607"/>
          </a:xfrm>
        </p:spPr>
      </p:pic>
      <p:sp>
        <p:nvSpPr>
          <p:cNvPr id="6" name="TextBox 5">
            <a:extLst>
              <a:ext uri="{FF2B5EF4-FFF2-40B4-BE49-F238E27FC236}">
                <a16:creationId xmlns:a16="http://schemas.microsoft.com/office/drawing/2014/main" id="{853B048F-5CA8-4716-8C2B-09B61D44C22B}"/>
              </a:ext>
            </a:extLst>
          </p:cNvPr>
          <p:cNvSpPr txBox="1"/>
          <p:nvPr/>
        </p:nvSpPr>
        <p:spPr>
          <a:xfrm>
            <a:off x="687198" y="1635854"/>
            <a:ext cx="5554211" cy="4247317"/>
          </a:xfrm>
          <a:prstGeom prst="rect">
            <a:avLst/>
          </a:prstGeom>
          <a:noFill/>
        </p:spPr>
        <p:txBody>
          <a:bodyPr wrap="square" rtlCol="0">
            <a:spAutoFit/>
          </a:bodyPr>
          <a:lstStyle/>
          <a:p>
            <a:r>
              <a:rPr lang="en-US" sz="5400" dirty="0"/>
              <a:t>“Don’t </a:t>
            </a:r>
            <a:r>
              <a:rPr lang="en-US" sz="5400" dirty="0">
                <a:solidFill>
                  <a:srgbClr val="C00000"/>
                </a:solidFill>
              </a:rPr>
              <a:t>tell</a:t>
            </a:r>
            <a:r>
              <a:rPr lang="en-US" sz="5400" dirty="0"/>
              <a:t> me the moon is shining. </a:t>
            </a:r>
            <a:r>
              <a:rPr lang="en-US" sz="5400" dirty="0">
                <a:solidFill>
                  <a:srgbClr val="C00000"/>
                </a:solidFill>
              </a:rPr>
              <a:t>Show</a:t>
            </a:r>
            <a:r>
              <a:rPr lang="en-US" sz="5400" dirty="0"/>
              <a:t> me the glint of light on broken glass.”</a:t>
            </a:r>
          </a:p>
        </p:txBody>
      </p:sp>
    </p:spTree>
    <p:extLst>
      <p:ext uri="{BB962C8B-B14F-4D97-AF65-F5344CB8AC3E}">
        <p14:creationId xmlns:p14="http://schemas.microsoft.com/office/powerpoint/2010/main" val="203954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FA7E-51D8-41A7-BED7-80C531C8EE87}"/>
              </a:ext>
            </a:extLst>
          </p:cNvPr>
          <p:cNvSpPr>
            <a:spLocks noGrp="1"/>
          </p:cNvSpPr>
          <p:nvPr>
            <p:ph type="title"/>
          </p:nvPr>
        </p:nvSpPr>
        <p:spPr>
          <a:xfrm>
            <a:off x="838200" y="365126"/>
            <a:ext cx="4102916" cy="1253950"/>
          </a:xfrm>
        </p:spPr>
        <p:txBody>
          <a:bodyPr/>
          <a:lstStyle/>
          <a:p>
            <a:r>
              <a:rPr lang="en-US" u="sng" dirty="0">
                <a:solidFill>
                  <a:srgbClr val="C00000"/>
                </a:solidFill>
              </a:rPr>
              <a:t>Telling</a:t>
            </a:r>
          </a:p>
        </p:txBody>
      </p:sp>
      <p:pic>
        <p:nvPicPr>
          <p:cNvPr id="5" name="Content Placeholder 4">
            <a:extLst>
              <a:ext uri="{FF2B5EF4-FFF2-40B4-BE49-F238E27FC236}">
                <a16:creationId xmlns:a16="http://schemas.microsoft.com/office/drawing/2014/main" id="{BED1E338-3AD4-43BF-A7EC-357EAE71D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0583" y="650268"/>
            <a:ext cx="4265103" cy="5842607"/>
          </a:xfrm>
        </p:spPr>
      </p:pic>
      <p:sp>
        <p:nvSpPr>
          <p:cNvPr id="8" name="TextBox 7">
            <a:extLst>
              <a:ext uri="{FF2B5EF4-FFF2-40B4-BE49-F238E27FC236}">
                <a16:creationId xmlns:a16="http://schemas.microsoft.com/office/drawing/2014/main" id="{383CBF99-C2D3-40F7-9B2F-46EB92341C03}"/>
              </a:ext>
            </a:extLst>
          </p:cNvPr>
          <p:cNvSpPr txBox="1"/>
          <p:nvPr/>
        </p:nvSpPr>
        <p:spPr>
          <a:xfrm>
            <a:off x="687198" y="1635854"/>
            <a:ext cx="5554211" cy="2616101"/>
          </a:xfrm>
          <a:prstGeom prst="rect">
            <a:avLst/>
          </a:prstGeom>
          <a:noFill/>
        </p:spPr>
        <p:txBody>
          <a:bodyPr wrap="square" rtlCol="0">
            <a:spAutoFit/>
          </a:bodyPr>
          <a:lstStyle/>
          <a:p>
            <a:endParaRPr lang="en-US" sz="2000" u="sng" dirty="0"/>
          </a:p>
          <a:p>
            <a:r>
              <a:rPr lang="en-US" sz="6000" dirty="0"/>
              <a:t>The night was cold.</a:t>
            </a:r>
          </a:p>
          <a:p>
            <a:endParaRPr lang="en-US" sz="2400" dirty="0"/>
          </a:p>
        </p:txBody>
      </p:sp>
    </p:spTree>
    <p:extLst>
      <p:ext uri="{BB962C8B-B14F-4D97-AF65-F5344CB8AC3E}">
        <p14:creationId xmlns:p14="http://schemas.microsoft.com/office/powerpoint/2010/main" val="259471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FA7E-51D8-41A7-BED7-80C531C8EE87}"/>
              </a:ext>
            </a:extLst>
          </p:cNvPr>
          <p:cNvSpPr>
            <a:spLocks noGrp="1"/>
          </p:cNvSpPr>
          <p:nvPr>
            <p:ph type="title"/>
          </p:nvPr>
        </p:nvSpPr>
        <p:spPr>
          <a:xfrm>
            <a:off x="838200" y="365126"/>
            <a:ext cx="4102916" cy="1253950"/>
          </a:xfrm>
        </p:spPr>
        <p:txBody>
          <a:bodyPr/>
          <a:lstStyle/>
          <a:p>
            <a:r>
              <a:rPr lang="en-US" u="sng" dirty="0">
                <a:solidFill>
                  <a:srgbClr val="C00000"/>
                </a:solidFill>
              </a:rPr>
              <a:t>Showing</a:t>
            </a:r>
          </a:p>
        </p:txBody>
      </p:sp>
      <p:pic>
        <p:nvPicPr>
          <p:cNvPr id="5" name="Content Placeholder 4">
            <a:extLst>
              <a:ext uri="{FF2B5EF4-FFF2-40B4-BE49-F238E27FC236}">
                <a16:creationId xmlns:a16="http://schemas.microsoft.com/office/drawing/2014/main" id="{BED1E338-3AD4-43BF-A7EC-357EAE71D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0583" y="650268"/>
            <a:ext cx="4265103" cy="5842607"/>
          </a:xfrm>
        </p:spPr>
      </p:pic>
      <p:sp>
        <p:nvSpPr>
          <p:cNvPr id="6" name="TextBox 5">
            <a:extLst>
              <a:ext uri="{FF2B5EF4-FFF2-40B4-BE49-F238E27FC236}">
                <a16:creationId xmlns:a16="http://schemas.microsoft.com/office/drawing/2014/main" id="{853B048F-5CA8-4716-8C2B-09B61D44C22B}"/>
              </a:ext>
            </a:extLst>
          </p:cNvPr>
          <p:cNvSpPr txBox="1"/>
          <p:nvPr/>
        </p:nvSpPr>
        <p:spPr>
          <a:xfrm>
            <a:off x="541789" y="1282339"/>
            <a:ext cx="5554211" cy="4685898"/>
          </a:xfrm>
          <a:prstGeom prst="rect">
            <a:avLst/>
          </a:prstGeom>
          <a:noFill/>
        </p:spPr>
        <p:txBody>
          <a:bodyPr wrap="square" rtlCol="0">
            <a:spAutoFit/>
          </a:bodyPr>
          <a:lstStyle/>
          <a:p>
            <a:endParaRPr lang="en-US" sz="1050" dirty="0"/>
          </a:p>
          <a:p>
            <a:r>
              <a:rPr lang="en-US" sz="3600" dirty="0"/>
              <a:t>She’d known winters before, but never this far north and never this deep. Burrowed under furs as she was, she still felt her eyelashes freeze. There were crystals of ice on her face where her own breath had frozen solid. </a:t>
            </a:r>
          </a:p>
        </p:txBody>
      </p:sp>
    </p:spTree>
    <p:extLst>
      <p:ext uri="{BB962C8B-B14F-4D97-AF65-F5344CB8AC3E}">
        <p14:creationId xmlns:p14="http://schemas.microsoft.com/office/powerpoint/2010/main" val="323238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87F63F-8DEA-444F-B976-171E998C6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3716000" cy="6858000"/>
          </a:xfrm>
          <a:prstGeom prst="rect">
            <a:avLst/>
          </a:prstGeom>
        </p:spPr>
      </p:pic>
    </p:spTree>
    <p:extLst>
      <p:ext uri="{BB962C8B-B14F-4D97-AF65-F5344CB8AC3E}">
        <p14:creationId xmlns:p14="http://schemas.microsoft.com/office/powerpoint/2010/main" val="2128605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87F63F-8DEA-444F-B976-171E998C6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3716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8033047" y="336877"/>
            <a:ext cx="4289913" cy="1325563"/>
          </a:xfrm>
          <a:solidFill>
            <a:schemeClr val="tx1"/>
          </a:solidFill>
        </p:spPr>
        <p:txBody>
          <a:bodyPr/>
          <a:lstStyle/>
          <a:p>
            <a:r>
              <a:rPr lang="en-US" dirty="0">
                <a:solidFill>
                  <a:schemeClr val="bg1"/>
                </a:solidFill>
              </a:rPr>
              <a:t>            </a:t>
            </a:r>
            <a:r>
              <a:rPr lang="en-US" u="sng" dirty="0">
                <a:solidFill>
                  <a:schemeClr val="bg1"/>
                </a:solidFill>
              </a:rPr>
              <a:t>Tell</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8033047" y="1662440"/>
            <a:ext cx="4289913" cy="2695915"/>
          </a:xfrm>
          <a:solidFill>
            <a:schemeClr val="tx1"/>
          </a:solidFill>
        </p:spPr>
        <p:txBody>
          <a:bodyPr>
            <a:normAutofit/>
          </a:bodyPr>
          <a:lstStyle/>
          <a:p>
            <a:endParaRPr lang="en-US" dirty="0">
              <a:solidFill>
                <a:schemeClr val="bg1"/>
              </a:solidFill>
            </a:endParaRPr>
          </a:p>
        </p:txBody>
      </p:sp>
    </p:spTree>
    <p:extLst>
      <p:ext uri="{BB962C8B-B14F-4D97-AF65-F5344CB8AC3E}">
        <p14:creationId xmlns:p14="http://schemas.microsoft.com/office/powerpoint/2010/main" val="296295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87F63F-8DEA-444F-B976-171E998C6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3716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8033047" y="336877"/>
            <a:ext cx="4289913" cy="1325563"/>
          </a:xfrm>
          <a:solidFill>
            <a:schemeClr val="tx1"/>
          </a:solidFill>
        </p:spPr>
        <p:txBody>
          <a:bodyPr/>
          <a:lstStyle/>
          <a:p>
            <a:r>
              <a:rPr lang="en-US" dirty="0">
                <a:solidFill>
                  <a:schemeClr val="bg1"/>
                </a:solidFill>
              </a:rPr>
              <a:t>            </a:t>
            </a:r>
            <a:r>
              <a:rPr lang="en-US" u="sng" dirty="0">
                <a:solidFill>
                  <a:schemeClr val="bg1"/>
                </a:solidFill>
              </a:rPr>
              <a:t>Tell</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8033047" y="1662440"/>
            <a:ext cx="4289913" cy="2695915"/>
          </a:xfrm>
          <a:solidFill>
            <a:schemeClr val="tx1"/>
          </a:solidFill>
        </p:spPr>
        <p:txBody>
          <a:bodyPr>
            <a:normAutofit/>
          </a:bodyPr>
          <a:lstStyle/>
          <a:p>
            <a:r>
              <a:rPr lang="en-US" dirty="0">
                <a:solidFill>
                  <a:schemeClr val="bg1"/>
                </a:solidFill>
              </a:rPr>
              <a:t>Factual</a:t>
            </a:r>
          </a:p>
        </p:txBody>
      </p:sp>
    </p:spTree>
    <p:extLst>
      <p:ext uri="{BB962C8B-B14F-4D97-AF65-F5344CB8AC3E}">
        <p14:creationId xmlns:p14="http://schemas.microsoft.com/office/powerpoint/2010/main" val="356991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87F63F-8DEA-444F-B976-171E998C6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3716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8033047" y="336877"/>
            <a:ext cx="4289913" cy="1325563"/>
          </a:xfrm>
          <a:solidFill>
            <a:schemeClr val="tx1"/>
          </a:solidFill>
        </p:spPr>
        <p:txBody>
          <a:bodyPr/>
          <a:lstStyle/>
          <a:p>
            <a:r>
              <a:rPr lang="en-US" dirty="0">
                <a:solidFill>
                  <a:schemeClr val="bg1"/>
                </a:solidFill>
              </a:rPr>
              <a:t>            </a:t>
            </a:r>
            <a:r>
              <a:rPr lang="en-US" u="sng" dirty="0">
                <a:solidFill>
                  <a:schemeClr val="bg1"/>
                </a:solidFill>
              </a:rPr>
              <a:t>Tell</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8033047" y="1662440"/>
            <a:ext cx="4289913" cy="2695915"/>
          </a:xfrm>
          <a:solidFill>
            <a:schemeClr val="tx1"/>
          </a:solidFill>
        </p:spPr>
        <p:txBody>
          <a:bodyPr>
            <a:normAutofit/>
          </a:bodyPr>
          <a:lstStyle/>
          <a:p>
            <a:r>
              <a:rPr lang="en-US" dirty="0">
                <a:solidFill>
                  <a:schemeClr val="bg1"/>
                </a:solidFill>
              </a:rPr>
              <a:t>Factual</a:t>
            </a:r>
          </a:p>
          <a:p>
            <a:r>
              <a:rPr lang="en-US" dirty="0">
                <a:solidFill>
                  <a:schemeClr val="bg1"/>
                </a:solidFill>
              </a:rPr>
              <a:t>Brief</a:t>
            </a:r>
          </a:p>
        </p:txBody>
      </p:sp>
    </p:spTree>
    <p:extLst>
      <p:ext uri="{BB962C8B-B14F-4D97-AF65-F5344CB8AC3E}">
        <p14:creationId xmlns:p14="http://schemas.microsoft.com/office/powerpoint/2010/main" val="226441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87F63F-8DEA-444F-B976-171E998C6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3716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8033047" y="336877"/>
            <a:ext cx="4289913" cy="1325563"/>
          </a:xfrm>
          <a:solidFill>
            <a:schemeClr val="tx1"/>
          </a:solidFill>
        </p:spPr>
        <p:txBody>
          <a:bodyPr/>
          <a:lstStyle/>
          <a:p>
            <a:r>
              <a:rPr lang="en-US" dirty="0">
                <a:solidFill>
                  <a:schemeClr val="bg1"/>
                </a:solidFill>
              </a:rPr>
              <a:t>            </a:t>
            </a:r>
            <a:r>
              <a:rPr lang="en-US" u="sng" dirty="0">
                <a:solidFill>
                  <a:schemeClr val="bg1"/>
                </a:solidFill>
              </a:rPr>
              <a:t>Tell</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8033047" y="1662440"/>
            <a:ext cx="4289913" cy="2695915"/>
          </a:xfrm>
          <a:solidFill>
            <a:schemeClr val="tx1"/>
          </a:solidFill>
        </p:spPr>
        <p:txBody>
          <a:bodyPr>
            <a:normAutofit/>
          </a:bodyPr>
          <a:lstStyle/>
          <a:p>
            <a:r>
              <a:rPr lang="en-US" dirty="0">
                <a:solidFill>
                  <a:schemeClr val="bg1"/>
                </a:solidFill>
              </a:rPr>
              <a:t>Factual</a:t>
            </a:r>
          </a:p>
          <a:p>
            <a:r>
              <a:rPr lang="en-US" dirty="0">
                <a:solidFill>
                  <a:schemeClr val="bg1"/>
                </a:solidFill>
              </a:rPr>
              <a:t>Brief</a:t>
            </a:r>
          </a:p>
          <a:p>
            <a:r>
              <a:rPr lang="en-US" dirty="0">
                <a:solidFill>
                  <a:schemeClr val="bg1"/>
                </a:solidFill>
              </a:rPr>
              <a:t>Efficient </a:t>
            </a:r>
          </a:p>
        </p:txBody>
      </p:sp>
    </p:spTree>
    <p:extLst>
      <p:ext uri="{BB962C8B-B14F-4D97-AF65-F5344CB8AC3E}">
        <p14:creationId xmlns:p14="http://schemas.microsoft.com/office/powerpoint/2010/main" val="203069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87F63F-8DEA-444F-B976-171E998C6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3716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8033047" y="336877"/>
            <a:ext cx="4289913" cy="1325563"/>
          </a:xfrm>
          <a:solidFill>
            <a:schemeClr val="tx1"/>
          </a:solidFill>
        </p:spPr>
        <p:txBody>
          <a:bodyPr/>
          <a:lstStyle/>
          <a:p>
            <a:r>
              <a:rPr lang="en-US" dirty="0">
                <a:solidFill>
                  <a:schemeClr val="bg1"/>
                </a:solidFill>
              </a:rPr>
              <a:t>            </a:t>
            </a:r>
            <a:r>
              <a:rPr lang="en-US" u="sng" dirty="0">
                <a:solidFill>
                  <a:schemeClr val="bg1"/>
                </a:solidFill>
              </a:rPr>
              <a:t>Tell</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8033047" y="1662440"/>
            <a:ext cx="4289913" cy="2695915"/>
          </a:xfrm>
          <a:solidFill>
            <a:schemeClr val="tx1"/>
          </a:solidFill>
        </p:spPr>
        <p:txBody>
          <a:bodyPr>
            <a:normAutofit/>
          </a:bodyPr>
          <a:lstStyle/>
          <a:p>
            <a:r>
              <a:rPr lang="en-US" dirty="0">
                <a:solidFill>
                  <a:schemeClr val="bg1"/>
                </a:solidFill>
              </a:rPr>
              <a:t>Factual</a:t>
            </a:r>
          </a:p>
          <a:p>
            <a:r>
              <a:rPr lang="en-US" dirty="0">
                <a:solidFill>
                  <a:schemeClr val="bg1"/>
                </a:solidFill>
              </a:rPr>
              <a:t>Brief</a:t>
            </a:r>
          </a:p>
          <a:p>
            <a:r>
              <a:rPr lang="en-US" dirty="0">
                <a:solidFill>
                  <a:schemeClr val="bg1"/>
                </a:solidFill>
              </a:rPr>
              <a:t>Efficient </a:t>
            </a:r>
          </a:p>
          <a:p>
            <a:r>
              <a:rPr lang="en-US" dirty="0">
                <a:solidFill>
                  <a:schemeClr val="bg1"/>
                </a:solidFill>
              </a:rPr>
              <a:t>Usually does not stir the heart.</a:t>
            </a:r>
          </a:p>
        </p:txBody>
      </p:sp>
    </p:spTree>
    <p:extLst>
      <p:ext uri="{BB962C8B-B14F-4D97-AF65-F5344CB8AC3E}">
        <p14:creationId xmlns:p14="http://schemas.microsoft.com/office/powerpoint/2010/main" val="301225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E93EE-0C68-4E69-9271-0F9788509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2650224" y="1355027"/>
            <a:ext cx="2425117" cy="1325563"/>
          </a:xfrm>
        </p:spPr>
        <p:txBody>
          <a:bodyPr/>
          <a:lstStyle/>
          <a:p>
            <a:r>
              <a:rPr lang="en-US" u="sng" dirty="0"/>
              <a:t>Show</a:t>
            </a:r>
          </a:p>
        </p:txBody>
      </p:sp>
      <p:sp>
        <p:nvSpPr>
          <p:cNvPr id="6" name="Content Placeholder 5">
            <a:extLst>
              <a:ext uri="{FF2B5EF4-FFF2-40B4-BE49-F238E27FC236}">
                <a16:creationId xmlns:a16="http://schemas.microsoft.com/office/drawing/2014/main" id="{994361B9-6399-436E-8F3F-722B204D0E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273853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19EE-5022-43DB-A566-AC7DAC18A044}"/>
              </a:ext>
            </a:extLst>
          </p:cNvPr>
          <p:cNvSpPr>
            <a:spLocks noGrp="1"/>
          </p:cNvSpPr>
          <p:nvPr>
            <p:ph type="title"/>
          </p:nvPr>
        </p:nvSpPr>
        <p:spPr>
          <a:xfrm>
            <a:off x="838200" y="365125"/>
            <a:ext cx="7466901" cy="784167"/>
          </a:xfrm>
          <a:solidFill>
            <a:schemeClr val="bg1"/>
          </a:solidFill>
        </p:spPr>
        <p:txBody>
          <a:bodyPr/>
          <a:lstStyle/>
          <a:p>
            <a:pPr algn="ctr"/>
            <a:r>
              <a:rPr lang="en-US" dirty="0"/>
              <a:t>It’s all about letting dinner burn.</a:t>
            </a:r>
          </a:p>
        </p:txBody>
      </p:sp>
      <p:pic>
        <p:nvPicPr>
          <p:cNvPr id="5" name="Picture 4">
            <a:extLst>
              <a:ext uri="{FF2B5EF4-FFF2-40B4-BE49-F238E27FC236}">
                <a16:creationId xmlns:a16="http://schemas.microsoft.com/office/drawing/2014/main" id="{C1538D89-0028-4479-AA80-ACD6D4CCD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041" y="1979144"/>
            <a:ext cx="5255703" cy="4001842"/>
          </a:xfrm>
          <a:prstGeom prst="rect">
            <a:avLst/>
          </a:prstGeom>
        </p:spPr>
      </p:pic>
    </p:spTree>
    <p:extLst>
      <p:ext uri="{BB962C8B-B14F-4D97-AF65-F5344CB8AC3E}">
        <p14:creationId xmlns:p14="http://schemas.microsoft.com/office/powerpoint/2010/main" val="38298437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E93EE-0C68-4E69-9271-0F9788509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2650224" y="1355027"/>
            <a:ext cx="2425117" cy="1325563"/>
          </a:xfrm>
        </p:spPr>
        <p:txBody>
          <a:bodyPr/>
          <a:lstStyle/>
          <a:p>
            <a:r>
              <a:rPr lang="en-US" u="sng" dirty="0"/>
              <a:t>Show</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2049711" y="2563145"/>
            <a:ext cx="3154960" cy="2427593"/>
          </a:xfrm>
        </p:spPr>
        <p:txBody>
          <a:bodyPr/>
          <a:lstStyle/>
          <a:p>
            <a:r>
              <a:rPr lang="en-US" dirty="0"/>
              <a:t>Richer in detail</a:t>
            </a:r>
          </a:p>
        </p:txBody>
      </p:sp>
    </p:spTree>
    <p:extLst>
      <p:ext uri="{BB962C8B-B14F-4D97-AF65-F5344CB8AC3E}">
        <p14:creationId xmlns:p14="http://schemas.microsoft.com/office/powerpoint/2010/main" val="145901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E93EE-0C68-4E69-9271-0F9788509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2650224" y="1355027"/>
            <a:ext cx="2425117" cy="1325563"/>
          </a:xfrm>
        </p:spPr>
        <p:txBody>
          <a:bodyPr/>
          <a:lstStyle/>
          <a:p>
            <a:r>
              <a:rPr lang="en-US" u="sng" dirty="0"/>
              <a:t>Show</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2049711" y="2563145"/>
            <a:ext cx="3154960" cy="2427593"/>
          </a:xfrm>
        </p:spPr>
        <p:txBody>
          <a:bodyPr/>
          <a:lstStyle/>
          <a:p>
            <a:r>
              <a:rPr lang="en-US" dirty="0"/>
              <a:t>Richer in detail</a:t>
            </a:r>
          </a:p>
          <a:p>
            <a:r>
              <a:rPr lang="en-US" dirty="0"/>
              <a:t>Not efficient</a:t>
            </a:r>
          </a:p>
        </p:txBody>
      </p:sp>
    </p:spTree>
    <p:extLst>
      <p:ext uri="{BB962C8B-B14F-4D97-AF65-F5344CB8AC3E}">
        <p14:creationId xmlns:p14="http://schemas.microsoft.com/office/powerpoint/2010/main" val="20187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E93EE-0C68-4E69-9271-0F9788509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2650224" y="1355027"/>
            <a:ext cx="2425117" cy="1325563"/>
          </a:xfrm>
        </p:spPr>
        <p:txBody>
          <a:bodyPr/>
          <a:lstStyle/>
          <a:p>
            <a:r>
              <a:rPr lang="en-US" u="sng" dirty="0"/>
              <a:t>Show</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2049711" y="2563145"/>
            <a:ext cx="3154960" cy="2427593"/>
          </a:xfrm>
        </p:spPr>
        <p:txBody>
          <a:bodyPr/>
          <a:lstStyle/>
          <a:p>
            <a:r>
              <a:rPr lang="en-US" dirty="0"/>
              <a:t>Richer in detail</a:t>
            </a:r>
          </a:p>
          <a:p>
            <a:r>
              <a:rPr lang="en-US" dirty="0"/>
              <a:t>Not efficient</a:t>
            </a:r>
          </a:p>
          <a:p>
            <a:r>
              <a:rPr lang="en-US" dirty="0"/>
              <a:t>Loves detail</a:t>
            </a:r>
          </a:p>
        </p:txBody>
      </p:sp>
    </p:spTree>
    <p:extLst>
      <p:ext uri="{BB962C8B-B14F-4D97-AF65-F5344CB8AC3E}">
        <p14:creationId xmlns:p14="http://schemas.microsoft.com/office/powerpoint/2010/main" val="408699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E93EE-0C68-4E69-9271-0F9788509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9D9CEF5-0197-4226-B8A5-FE2D25304D5D}"/>
              </a:ext>
            </a:extLst>
          </p:cNvPr>
          <p:cNvSpPr>
            <a:spLocks noGrp="1"/>
          </p:cNvSpPr>
          <p:nvPr>
            <p:ph type="title"/>
          </p:nvPr>
        </p:nvSpPr>
        <p:spPr>
          <a:xfrm>
            <a:off x="2650224" y="1355027"/>
            <a:ext cx="2425117" cy="1325563"/>
          </a:xfrm>
        </p:spPr>
        <p:txBody>
          <a:bodyPr/>
          <a:lstStyle/>
          <a:p>
            <a:r>
              <a:rPr lang="en-US" u="sng" dirty="0"/>
              <a:t>Show</a:t>
            </a:r>
          </a:p>
        </p:txBody>
      </p:sp>
      <p:sp>
        <p:nvSpPr>
          <p:cNvPr id="3" name="Content Placeholder 2">
            <a:extLst>
              <a:ext uri="{FF2B5EF4-FFF2-40B4-BE49-F238E27FC236}">
                <a16:creationId xmlns:a16="http://schemas.microsoft.com/office/drawing/2014/main" id="{09B060DA-F4E9-41A3-A174-22DD770553A7}"/>
              </a:ext>
            </a:extLst>
          </p:cNvPr>
          <p:cNvSpPr>
            <a:spLocks noGrp="1"/>
          </p:cNvSpPr>
          <p:nvPr>
            <p:ph idx="1"/>
          </p:nvPr>
        </p:nvSpPr>
        <p:spPr>
          <a:xfrm>
            <a:off x="2049711" y="2563145"/>
            <a:ext cx="3154960" cy="2427593"/>
          </a:xfrm>
        </p:spPr>
        <p:txBody>
          <a:bodyPr/>
          <a:lstStyle/>
          <a:p>
            <a:r>
              <a:rPr lang="en-US" dirty="0"/>
              <a:t>Richer in detail</a:t>
            </a:r>
          </a:p>
          <a:p>
            <a:r>
              <a:rPr lang="en-US" dirty="0"/>
              <a:t>Not efficient</a:t>
            </a:r>
          </a:p>
          <a:p>
            <a:r>
              <a:rPr lang="en-US" dirty="0"/>
              <a:t>Loves detail</a:t>
            </a:r>
          </a:p>
          <a:p>
            <a:r>
              <a:rPr lang="en-US" dirty="0"/>
              <a:t>Engages the heart</a:t>
            </a:r>
          </a:p>
        </p:txBody>
      </p:sp>
      <p:pic>
        <p:nvPicPr>
          <p:cNvPr id="6" name="Picture 5">
            <a:extLst>
              <a:ext uri="{FF2B5EF4-FFF2-40B4-BE49-F238E27FC236}">
                <a16:creationId xmlns:a16="http://schemas.microsoft.com/office/drawing/2014/main" id="{A7835F50-EC0C-4296-A5B0-C21CF082D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745" y="-5261835"/>
            <a:ext cx="4885989" cy="5261835"/>
          </a:xfrm>
          <a:prstGeom prst="rect">
            <a:avLst/>
          </a:prstGeom>
        </p:spPr>
      </p:pic>
    </p:spTree>
    <p:extLst>
      <p:ext uri="{BB962C8B-B14F-4D97-AF65-F5344CB8AC3E}">
        <p14:creationId xmlns:p14="http://schemas.microsoft.com/office/powerpoint/2010/main" val="324910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2AD97-FA5B-4C1A-AAD9-8165A59195F5}"/>
              </a:ext>
            </a:extLst>
          </p:cNvPr>
          <p:cNvSpPr>
            <a:spLocks noGrp="1"/>
          </p:cNvSpPr>
          <p:nvPr>
            <p:ph type="title"/>
          </p:nvPr>
        </p:nvSpPr>
        <p:spPr>
          <a:xfrm>
            <a:off x="720753" y="647718"/>
            <a:ext cx="5252208" cy="2615599"/>
          </a:xfrm>
        </p:spPr>
        <p:txBody>
          <a:bodyPr>
            <a:normAutofit fontScale="90000"/>
          </a:bodyPr>
          <a:lstStyle/>
          <a:p>
            <a:r>
              <a:rPr lang="en-US" u="sng" dirty="0">
                <a:solidFill>
                  <a:srgbClr val="C00000"/>
                </a:solidFill>
              </a:rPr>
              <a:t>Tell</a:t>
            </a:r>
            <a:br>
              <a:rPr lang="en-US" u="sng" dirty="0">
                <a:solidFill>
                  <a:srgbClr val="C00000"/>
                </a:solidFill>
              </a:rPr>
            </a:br>
            <a:r>
              <a:rPr lang="en-US" dirty="0"/>
              <a:t>My Uber driver is weird.</a:t>
            </a:r>
            <a:br>
              <a:rPr lang="en-US" dirty="0"/>
            </a:br>
            <a:br>
              <a:rPr lang="en-US" u="sng" dirty="0">
                <a:solidFill>
                  <a:srgbClr val="C00000"/>
                </a:solidFill>
              </a:rPr>
            </a:br>
            <a:endParaRPr lang="en-US" u="sng" dirty="0"/>
          </a:p>
        </p:txBody>
      </p:sp>
      <p:pic>
        <p:nvPicPr>
          <p:cNvPr id="5" name="Picture 4">
            <a:extLst>
              <a:ext uri="{FF2B5EF4-FFF2-40B4-BE49-F238E27FC236}">
                <a16:creationId xmlns:a16="http://schemas.microsoft.com/office/drawing/2014/main" id="{7A959660-3522-4F13-AEB8-9ADBA7563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728" y="365125"/>
            <a:ext cx="4762500" cy="3171825"/>
          </a:xfrm>
          <a:prstGeom prst="rect">
            <a:avLst/>
          </a:prstGeom>
        </p:spPr>
      </p:pic>
    </p:spTree>
    <p:extLst>
      <p:ext uri="{BB962C8B-B14F-4D97-AF65-F5344CB8AC3E}">
        <p14:creationId xmlns:p14="http://schemas.microsoft.com/office/powerpoint/2010/main" val="272853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8AE3F-F00C-4B76-A4CF-D9A66F813440}"/>
              </a:ext>
            </a:extLst>
          </p:cNvPr>
          <p:cNvSpPr>
            <a:spLocks noGrp="1"/>
          </p:cNvSpPr>
          <p:nvPr>
            <p:ph idx="1"/>
          </p:nvPr>
        </p:nvSpPr>
        <p:spPr>
          <a:xfrm>
            <a:off x="838200" y="3083974"/>
            <a:ext cx="10515600" cy="2503094"/>
          </a:xfrm>
        </p:spPr>
        <p:txBody>
          <a:bodyPr>
            <a:normAutofit/>
          </a:bodyPr>
          <a:lstStyle/>
          <a:p>
            <a:pPr marL="0" indent="0">
              <a:buNone/>
            </a:pPr>
            <a:r>
              <a:rPr lang="en-US" sz="4000" u="sng" dirty="0">
                <a:solidFill>
                  <a:srgbClr val="C00000"/>
                </a:solidFill>
              </a:rPr>
              <a:t>Show</a:t>
            </a:r>
          </a:p>
          <a:p>
            <a:pPr marL="0" indent="0">
              <a:buNone/>
            </a:pPr>
            <a:r>
              <a:rPr lang="en-US" sz="4000" dirty="0"/>
              <a:t>As I climb into the car, the driver turns to me, looking like a deflated airbag and sounding like talk radio on repeat. </a:t>
            </a:r>
          </a:p>
        </p:txBody>
      </p:sp>
      <p:pic>
        <p:nvPicPr>
          <p:cNvPr id="6" name="Picture 5">
            <a:extLst>
              <a:ext uri="{FF2B5EF4-FFF2-40B4-BE49-F238E27FC236}">
                <a16:creationId xmlns:a16="http://schemas.microsoft.com/office/drawing/2014/main" id="{DC20A53E-CC5C-42EF-AC62-D11788E9B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472" y="108322"/>
            <a:ext cx="4949505" cy="3299670"/>
          </a:xfrm>
          <a:prstGeom prst="rect">
            <a:avLst/>
          </a:prstGeom>
        </p:spPr>
      </p:pic>
      <p:sp>
        <p:nvSpPr>
          <p:cNvPr id="9" name="Title 1">
            <a:extLst>
              <a:ext uri="{FF2B5EF4-FFF2-40B4-BE49-F238E27FC236}">
                <a16:creationId xmlns:a16="http://schemas.microsoft.com/office/drawing/2014/main" id="{133DB5EE-CBD3-438A-9577-2DE0A5E0ED9B}"/>
              </a:ext>
            </a:extLst>
          </p:cNvPr>
          <p:cNvSpPr>
            <a:spLocks noGrp="1"/>
          </p:cNvSpPr>
          <p:nvPr>
            <p:ph type="title"/>
          </p:nvPr>
        </p:nvSpPr>
        <p:spPr>
          <a:xfrm>
            <a:off x="720753" y="647718"/>
            <a:ext cx="5252208" cy="2615599"/>
          </a:xfrm>
        </p:spPr>
        <p:txBody>
          <a:bodyPr>
            <a:normAutofit fontScale="90000"/>
          </a:bodyPr>
          <a:lstStyle/>
          <a:p>
            <a:r>
              <a:rPr lang="en-US" u="sng" dirty="0">
                <a:solidFill>
                  <a:srgbClr val="C00000"/>
                </a:solidFill>
              </a:rPr>
              <a:t>Tell</a:t>
            </a:r>
            <a:br>
              <a:rPr lang="en-US" u="sng" dirty="0">
                <a:solidFill>
                  <a:srgbClr val="C00000"/>
                </a:solidFill>
              </a:rPr>
            </a:br>
            <a:r>
              <a:rPr lang="en-US" dirty="0"/>
              <a:t>My Uber driver is weird.</a:t>
            </a:r>
            <a:br>
              <a:rPr lang="en-US" dirty="0"/>
            </a:br>
            <a:br>
              <a:rPr lang="en-US" u="sng" dirty="0">
                <a:solidFill>
                  <a:srgbClr val="C00000"/>
                </a:solidFill>
              </a:rPr>
            </a:br>
            <a:endParaRPr lang="en-US" u="sng" dirty="0"/>
          </a:p>
        </p:txBody>
      </p:sp>
    </p:spTree>
    <p:extLst>
      <p:ext uri="{BB962C8B-B14F-4D97-AF65-F5344CB8AC3E}">
        <p14:creationId xmlns:p14="http://schemas.microsoft.com/office/powerpoint/2010/main" val="2723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1C802-1516-428B-8376-2ADF81889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755" y="191294"/>
            <a:ext cx="5715000" cy="3810000"/>
          </a:xfrm>
          <a:prstGeom prst="rect">
            <a:avLst/>
          </a:prstGeom>
        </p:spPr>
      </p:pic>
      <p:sp>
        <p:nvSpPr>
          <p:cNvPr id="10" name="Title 1">
            <a:extLst>
              <a:ext uri="{FF2B5EF4-FFF2-40B4-BE49-F238E27FC236}">
                <a16:creationId xmlns:a16="http://schemas.microsoft.com/office/drawing/2014/main" id="{133661F3-95FE-4630-AA78-92DB975D3A74}"/>
              </a:ext>
            </a:extLst>
          </p:cNvPr>
          <p:cNvSpPr>
            <a:spLocks noGrp="1"/>
          </p:cNvSpPr>
          <p:nvPr>
            <p:ph type="title"/>
          </p:nvPr>
        </p:nvSpPr>
        <p:spPr>
          <a:xfrm>
            <a:off x="720753" y="647718"/>
            <a:ext cx="4614645" cy="2781282"/>
          </a:xfrm>
        </p:spPr>
        <p:txBody>
          <a:bodyPr>
            <a:normAutofit fontScale="90000"/>
          </a:bodyPr>
          <a:lstStyle/>
          <a:p>
            <a:r>
              <a:rPr lang="en-US" u="sng" dirty="0">
                <a:solidFill>
                  <a:srgbClr val="C00000"/>
                </a:solidFill>
              </a:rPr>
              <a:t>Tell</a:t>
            </a:r>
            <a:br>
              <a:rPr lang="en-US" u="sng" dirty="0">
                <a:solidFill>
                  <a:srgbClr val="C00000"/>
                </a:solidFill>
              </a:rPr>
            </a:br>
            <a:r>
              <a:rPr lang="en-US" dirty="0"/>
              <a:t>The old man was crippled.</a:t>
            </a:r>
            <a:br>
              <a:rPr lang="en-US" dirty="0"/>
            </a:br>
            <a:br>
              <a:rPr lang="en-US" u="sng" dirty="0">
                <a:solidFill>
                  <a:srgbClr val="C00000"/>
                </a:solidFill>
              </a:rPr>
            </a:br>
            <a:endParaRPr lang="en-US" u="sng" dirty="0"/>
          </a:p>
        </p:txBody>
      </p:sp>
    </p:spTree>
    <p:extLst>
      <p:ext uri="{BB962C8B-B14F-4D97-AF65-F5344CB8AC3E}">
        <p14:creationId xmlns:p14="http://schemas.microsoft.com/office/powerpoint/2010/main" val="27866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8AE3F-F00C-4B76-A4CF-D9A66F813440}"/>
              </a:ext>
            </a:extLst>
          </p:cNvPr>
          <p:cNvSpPr>
            <a:spLocks noGrp="1"/>
          </p:cNvSpPr>
          <p:nvPr>
            <p:ph idx="1"/>
          </p:nvPr>
        </p:nvSpPr>
        <p:spPr>
          <a:xfrm>
            <a:off x="636864" y="3565322"/>
            <a:ext cx="10515600" cy="2108302"/>
          </a:xfrm>
        </p:spPr>
        <p:txBody>
          <a:bodyPr>
            <a:normAutofit/>
          </a:bodyPr>
          <a:lstStyle/>
          <a:p>
            <a:pPr marL="0" indent="0">
              <a:buNone/>
            </a:pPr>
            <a:r>
              <a:rPr lang="en-US" sz="4000" u="sng" dirty="0">
                <a:solidFill>
                  <a:srgbClr val="C00000"/>
                </a:solidFill>
              </a:rPr>
              <a:t>Show</a:t>
            </a:r>
          </a:p>
          <a:p>
            <a:pPr marL="0" indent="0">
              <a:buNone/>
            </a:pPr>
            <a:r>
              <a:rPr lang="en-US" sz="4000" dirty="0"/>
              <a:t>He was bent into a capital C, his head leaning so far forward, his gray beard brushed his knees.</a:t>
            </a:r>
          </a:p>
        </p:txBody>
      </p:sp>
      <p:pic>
        <p:nvPicPr>
          <p:cNvPr id="4" name="Picture 3">
            <a:extLst>
              <a:ext uri="{FF2B5EF4-FFF2-40B4-BE49-F238E27FC236}">
                <a16:creationId xmlns:a16="http://schemas.microsoft.com/office/drawing/2014/main" id="{7FAEBD38-1957-419E-AA94-8CDDC64C1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472" y="108322"/>
            <a:ext cx="4949505" cy="3299670"/>
          </a:xfrm>
          <a:prstGeom prst="rect">
            <a:avLst/>
          </a:prstGeom>
        </p:spPr>
      </p:pic>
      <p:sp>
        <p:nvSpPr>
          <p:cNvPr id="10" name="Title 1">
            <a:extLst>
              <a:ext uri="{FF2B5EF4-FFF2-40B4-BE49-F238E27FC236}">
                <a16:creationId xmlns:a16="http://schemas.microsoft.com/office/drawing/2014/main" id="{2E2DFD3E-4A57-42F1-8A78-DF1FC3B1029E}"/>
              </a:ext>
            </a:extLst>
          </p:cNvPr>
          <p:cNvSpPr>
            <a:spLocks noGrp="1"/>
          </p:cNvSpPr>
          <p:nvPr>
            <p:ph type="title"/>
          </p:nvPr>
        </p:nvSpPr>
        <p:spPr>
          <a:xfrm>
            <a:off x="720753" y="647718"/>
            <a:ext cx="4614645" cy="2781282"/>
          </a:xfrm>
        </p:spPr>
        <p:txBody>
          <a:bodyPr>
            <a:normAutofit fontScale="90000"/>
          </a:bodyPr>
          <a:lstStyle/>
          <a:p>
            <a:r>
              <a:rPr lang="en-US" u="sng" dirty="0">
                <a:solidFill>
                  <a:srgbClr val="C00000"/>
                </a:solidFill>
              </a:rPr>
              <a:t>Tell</a:t>
            </a:r>
            <a:br>
              <a:rPr lang="en-US" u="sng" dirty="0">
                <a:solidFill>
                  <a:srgbClr val="C00000"/>
                </a:solidFill>
              </a:rPr>
            </a:br>
            <a:r>
              <a:rPr lang="en-US" dirty="0"/>
              <a:t>The old man was crippled.</a:t>
            </a:r>
            <a:br>
              <a:rPr lang="en-US" dirty="0"/>
            </a:br>
            <a:br>
              <a:rPr lang="en-US" u="sng" dirty="0">
                <a:solidFill>
                  <a:srgbClr val="C00000"/>
                </a:solidFill>
              </a:rPr>
            </a:br>
            <a:endParaRPr lang="en-US" u="sng" dirty="0"/>
          </a:p>
        </p:txBody>
      </p:sp>
    </p:spTree>
    <p:extLst>
      <p:ext uri="{BB962C8B-B14F-4D97-AF65-F5344CB8AC3E}">
        <p14:creationId xmlns:p14="http://schemas.microsoft.com/office/powerpoint/2010/main" val="138451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8EB96F-7A86-4207-A2F1-6A7794A2B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412" y="173409"/>
            <a:ext cx="5889054" cy="3827885"/>
          </a:xfrm>
          <a:prstGeom prst="rect">
            <a:avLst/>
          </a:prstGeom>
        </p:spPr>
      </p:pic>
      <p:sp>
        <p:nvSpPr>
          <p:cNvPr id="10" name="Title 1">
            <a:extLst>
              <a:ext uri="{FF2B5EF4-FFF2-40B4-BE49-F238E27FC236}">
                <a16:creationId xmlns:a16="http://schemas.microsoft.com/office/drawing/2014/main" id="{8DBD4E6F-026A-4AA6-ABD9-6416A78A1C5B}"/>
              </a:ext>
            </a:extLst>
          </p:cNvPr>
          <p:cNvSpPr>
            <a:spLocks noGrp="1"/>
          </p:cNvSpPr>
          <p:nvPr>
            <p:ph type="title"/>
          </p:nvPr>
        </p:nvSpPr>
        <p:spPr>
          <a:xfrm>
            <a:off x="720753" y="647718"/>
            <a:ext cx="4614645" cy="2781282"/>
          </a:xfrm>
        </p:spPr>
        <p:txBody>
          <a:bodyPr>
            <a:normAutofit/>
          </a:bodyPr>
          <a:lstStyle/>
          <a:p>
            <a:r>
              <a:rPr lang="en-US" u="sng" dirty="0">
                <a:solidFill>
                  <a:srgbClr val="C00000"/>
                </a:solidFill>
              </a:rPr>
              <a:t>Tell</a:t>
            </a:r>
            <a:br>
              <a:rPr lang="en-US" u="sng" dirty="0">
                <a:solidFill>
                  <a:srgbClr val="C00000"/>
                </a:solidFill>
              </a:rPr>
            </a:br>
            <a:r>
              <a:rPr lang="en-US" dirty="0"/>
              <a:t>I hate her.</a:t>
            </a:r>
            <a:br>
              <a:rPr lang="en-US" u="sng" dirty="0">
                <a:solidFill>
                  <a:srgbClr val="C00000"/>
                </a:solidFill>
              </a:rPr>
            </a:br>
            <a:endParaRPr lang="en-US" u="sng" dirty="0"/>
          </a:p>
        </p:txBody>
      </p:sp>
    </p:spTree>
    <p:extLst>
      <p:ext uri="{BB962C8B-B14F-4D97-AF65-F5344CB8AC3E}">
        <p14:creationId xmlns:p14="http://schemas.microsoft.com/office/powerpoint/2010/main" val="274934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8AE3F-F00C-4B76-A4CF-D9A66F813440}"/>
              </a:ext>
            </a:extLst>
          </p:cNvPr>
          <p:cNvSpPr>
            <a:spLocks noGrp="1"/>
          </p:cNvSpPr>
          <p:nvPr>
            <p:ph idx="1"/>
          </p:nvPr>
        </p:nvSpPr>
        <p:spPr>
          <a:xfrm>
            <a:off x="611697" y="3171038"/>
            <a:ext cx="10515600" cy="2869035"/>
          </a:xfrm>
        </p:spPr>
        <p:txBody>
          <a:bodyPr>
            <a:normAutofit fontScale="92500" lnSpcReduction="10000"/>
          </a:bodyPr>
          <a:lstStyle/>
          <a:p>
            <a:pPr marL="0" indent="0">
              <a:buNone/>
            </a:pPr>
            <a:endParaRPr lang="en-US" dirty="0"/>
          </a:p>
          <a:p>
            <a:pPr marL="0" indent="0">
              <a:buNone/>
            </a:pPr>
            <a:r>
              <a:rPr lang="en-US" sz="4300" u="sng" dirty="0">
                <a:solidFill>
                  <a:srgbClr val="C00000"/>
                </a:solidFill>
              </a:rPr>
              <a:t>Show</a:t>
            </a:r>
          </a:p>
          <a:p>
            <a:pPr marL="0" indent="0">
              <a:buNone/>
            </a:pPr>
            <a:r>
              <a:rPr lang="en-US" sz="4300" dirty="0"/>
              <a:t>When she stood to speak, I sank in my chair. There was nothing she was going to say that I wanted to hear.</a:t>
            </a:r>
          </a:p>
        </p:txBody>
      </p:sp>
      <p:pic>
        <p:nvPicPr>
          <p:cNvPr id="4" name="Picture 3">
            <a:extLst>
              <a:ext uri="{FF2B5EF4-FFF2-40B4-BE49-F238E27FC236}">
                <a16:creationId xmlns:a16="http://schemas.microsoft.com/office/drawing/2014/main" id="{78BA2AC0-7C14-4D5D-8778-36AF03AE1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472" y="108322"/>
            <a:ext cx="4949505" cy="3299670"/>
          </a:xfrm>
          <a:prstGeom prst="rect">
            <a:avLst/>
          </a:prstGeom>
        </p:spPr>
      </p:pic>
      <p:sp>
        <p:nvSpPr>
          <p:cNvPr id="7" name="Title 1">
            <a:extLst>
              <a:ext uri="{FF2B5EF4-FFF2-40B4-BE49-F238E27FC236}">
                <a16:creationId xmlns:a16="http://schemas.microsoft.com/office/drawing/2014/main" id="{923E4AA5-F2A0-4AB2-9125-E85F6D124304}"/>
              </a:ext>
            </a:extLst>
          </p:cNvPr>
          <p:cNvSpPr>
            <a:spLocks noGrp="1"/>
          </p:cNvSpPr>
          <p:nvPr>
            <p:ph type="title"/>
          </p:nvPr>
        </p:nvSpPr>
        <p:spPr>
          <a:xfrm>
            <a:off x="720753" y="647718"/>
            <a:ext cx="4614645" cy="2760274"/>
          </a:xfrm>
        </p:spPr>
        <p:txBody>
          <a:bodyPr>
            <a:normAutofit/>
          </a:bodyPr>
          <a:lstStyle/>
          <a:p>
            <a:r>
              <a:rPr lang="en-US" u="sng" dirty="0">
                <a:solidFill>
                  <a:srgbClr val="C00000"/>
                </a:solidFill>
              </a:rPr>
              <a:t>Tell</a:t>
            </a:r>
            <a:br>
              <a:rPr lang="en-US" u="sng" dirty="0">
                <a:solidFill>
                  <a:srgbClr val="C00000"/>
                </a:solidFill>
              </a:rPr>
            </a:br>
            <a:r>
              <a:rPr lang="en-US" dirty="0"/>
              <a:t>I hate her.</a:t>
            </a:r>
            <a:br>
              <a:rPr lang="en-US" u="sng" dirty="0">
                <a:solidFill>
                  <a:srgbClr val="C00000"/>
                </a:solidFill>
              </a:rPr>
            </a:br>
            <a:endParaRPr lang="en-US" u="sng" dirty="0"/>
          </a:p>
        </p:txBody>
      </p:sp>
    </p:spTree>
    <p:extLst>
      <p:ext uri="{BB962C8B-B14F-4D97-AF65-F5344CB8AC3E}">
        <p14:creationId xmlns:p14="http://schemas.microsoft.com/office/powerpoint/2010/main" val="379581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AD884-FCDD-4807-8C42-357512BF6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 y="0"/>
            <a:ext cx="4379053" cy="6858000"/>
          </a:xfrm>
          <a:prstGeom prst="rect">
            <a:avLst/>
          </a:prstGeom>
        </p:spPr>
      </p:pic>
      <p:pic>
        <p:nvPicPr>
          <p:cNvPr id="9" name="Picture 8">
            <a:extLst>
              <a:ext uri="{FF2B5EF4-FFF2-40B4-BE49-F238E27FC236}">
                <a16:creationId xmlns:a16="http://schemas.microsoft.com/office/drawing/2014/main" id="{24CEAD78-195C-44E7-8FA3-80C9CACD1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707" y="0"/>
            <a:ext cx="6743700" cy="5372100"/>
          </a:xfrm>
          <a:prstGeom prst="rect">
            <a:avLst/>
          </a:prstGeom>
        </p:spPr>
      </p:pic>
      <p:pic>
        <p:nvPicPr>
          <p:cNvPr id="11" name="Picture 10">
            <a:extLst>
              <a:ext uri="{FF2B5EF4-FFF2-40B4-BE49-F238E27FC236}">
                <a16:creationId xmlns:a16="http://schemas.microsoft.com/office/drawing/2014/main" id="{25E619A3-5971-4F4B-B17E-AA2AF5899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477" y="514875"/>
            <a:ext cx="5486400" cy="3429000"/>
          </a:xfrm>
          <a:prstGeom prst="rect">
            <a:avLst/>
          </a:prstGeom>
        </p:spPr>
      </p:pic>
      <p:pic>
        <p:nvPicPr>
          <p:cNvPr id="13" name="Picture 12">
            <a:extLst>
              <a:ext uri="{FF2B5EF4-FFF2-40B4-BE49-F238E27FC236}">
                <a16:creationId xmlns:a16="http://schemas.microsoft.com/office/drawing/2014/main" id="{F2599011-3C63-4120-B3A8-015AB2734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306" y="0"/>
            <a:ext cx="8451101" cy="6858000"/>
          </a:xfrm>
          <a:prstGeom prst="rect">
            <a:avLst/>
          </a:prstGeom>
        </p:spPr>
      </p:pic>
      <p:pic>
        <p:nvPicPr>
          <p:cNvPr id="15" name="Picture 14">
            <a:extLst>
              <a:ext uri="{FF2B5EF4-FFF2-40B4-BE49-F238E27FC236}">
                <a16:creationId xmlns:a16="http://schemas.microsoft.com/office/drawing/2014/main" id="{29FCD1CE-7359-4FE4-84DF-8A9C20417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45330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LOVE (LIKE)</a:t>
            </a:r>
          </a:p>
        </p:txBody>
      </p:sp>
      <p:pic>
        <p:nvPicPr>
          <p:cNvPr id="5" name="Picture 4">
            <a:extLst>
              <a:ext uri="{FF2B5EF4-FFF2-40B4-BE49-F238E27FC236}">
                <a16:creationId xmlns:a16="http://schemas.microsoft.com/office/drawing/2014/main" id="{D723CEC2-3128-47F4-8BF0-FE0C553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81" y="184558"/>
            <a:ext cx="6426899" cy="4590642"/>
          </a:xfrm>
          <a:prstGeom prst="rect">
            <a:avLst/>
          </a:prstGeom>
        </p:spPr>
      </p:pic>
    </p:spTree>
    <p:extLst>
      <p:ext uri="{BB962C8B-B14F-4D97-AF65-F5344CB8AC3E}">
        <p14:creationId xmlns:p14="http://schemas.microsoft.com/office/powerpoint/2010/main" val="29246014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LOVE (LIKE)</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4287473" cy="4351338"/>
          </a:xfrm>
        </p:spPr>
        <p:txBody>
          <a:bodyPr/>
          <a:lstStyle/>
          <a:p>
            <a:pPr marL="0" indent="0">
              <a:buNone/>
            </a:pPr>
            <a:r>
              <a:rPr lang="en-US" dirty="0">
                <a:solidFill>
                  <a:srgbClr val="C00000"/>
                </a:solidFill>
              </a:rPr>
              <a:t>I like my hamburgers a little burnt.</a:t>
            </a:r>
          </a:p>
          <a:p>
            <a:pPr marL="0" indent="0">
              <a:buNone/>
            </a:pPr>
            <a:endParaRPr lang="en-US" dirty="0"/>
          </a:p>
        </p:txBody>
      </p:sp>
      <p:pic>
        <p:nvPicPr>
          <p:cNvPr id="5" name="Picture 4">
            <a:extLst>
              <a:ext uri="{FF2B5EF4-FFF2-40B4-BE49-F238E27FC236}">
                <a16:creationId xmlns:a16="http://schemas.microsoft.com/office/drawing/2014/main" id="{D723CEC2-3128-47F4-8BF0-FE0C553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81" y="184558"/>
            <a:ext cx="6426899" cy="4590642"/>
          </a:xfrm>
          <a:prstGeom prst="rect">
            <a:avLst/>
          </a:prstGeom>
        </p:spPr>
      </p:pic>
    </p:spTree>
    <p:extLst>
      <p:ext uri="{BB962C8B-B14F-4D97-AF65-F5344CB8AC3E}">
        <p14:creationId xmlns:p14="http://schemas.microsoft.com/office/powerpoint/2010/main" val="409538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LOVE (LIKE)</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4287473" cy="4351338"/>
          </a:xfrm>
        </p:spPr>
        <p:txBody>
          <a:bodyPr/>
          <a:lstStyle/>
          <a:p>
            <a:pPr marL="0" indent="0">
              <a:buNone/>
            </a:pPr>
            <a:r>
              <a:rPr lang="en-US" dirty="0"/>
              <a:t>I like my hamburgers a little burnt.</a:t>
            </a:r>
          </a:p>
          <a:p>
            <a:pPr marL="0" indent="0">
              <a:buNone/>
            </a:pPr>
            <a:r>
              <a:rPr lang="en-US" dirty="0">
                <a:solidFill>
                  <a:srgbClr val="C00000"/>
                </a:solidFill>
              </a:rPr>
              <a:t>I did the dishes.</a:t>
            </a:r>
          </a:p>
          <a:p>
            <a:pPr marL="0" indent="0">
              <a:buNone/>
            </a:pPr>
            <a:endParaRPr lang="en-US" dirty="0"/>
          </a:p>
        </p:txBody>
      </p:sp>
      <p:pic>
        <p:nvPicPr>
          <p:cNvPr id="5" name="Picture 4">
            <a:extLst>
              <a:ext uri="{FF2B5EF4-FFF2-40B4-BE49-F238E27FC236}">
                <a16:creationId xmlns:a16="http://schemas.microsoft.com/office/drawing/2014/main" id="{D723CEC2-3128-47F4-8BF0-FE0C553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81" y="184558"/>
            <a:ext cx="6426899" cy="4590642"/>
          </a:xfrm>
          <a:prstGeom prst="rect">
            <a:avLst/>
          </a:prstGeom>
        </p:spPr>
      </p:pic>
    </p:spTree>
    <p:extLst>
      <p:ext uri="{BB962C8B-B14F-4D97-AF65-F5344CB8AC3E}">
        <p14:creationId xmlns:p14="http://schemas.microsoft.com/office/powerpoint/2010/main" val="250553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FF0000"/>
                </a:solidFill>
              </a:rPr>
              <a:t>LOVE (LIKE)</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4287473" cy="4351338"/>
          </a:xfrm>
        </p:spPr>
        <p:txBody>
          <a:bodyPr/>
          <a:lstStyle/>
          <a:p>
            <a:pPr marL="0" indent="0">
              <a:buNone/>
            </a:pPr>
            <a:r>
              <a:rPr lang="en-US" dirty="0"/>
              <a:t>I like my hamburgers a little burnt.</a:t>
            </a:r>
          </a:p>
          <a:p>
            <a:pPr marL="0" indent="0">
              <a:buNone/>
            </a:pPr>
            <a:r>
              <a:rPr lang="en-US" dirty="0"/>
              <a:t>I did the dishes.</a:t>
            </a:r>
          </a:p>
          <a:p>
            <a:pPr marL="0" indent="0">
              <a:buNone/>
            </a:pPr>
            <a:r>
              <a:rPr lang="en-US" dirty="0">
                <a:solidFill>
                  <a:srgbClr val="C00000"/>
                </a:solidFill>
              </a:rPr>
              <a:t>No, your hair’s not too short.</a:t>
            </a:r>
          </a:p>
          <a:p>
            <a:pPr marL="0" indent="0">
              <a:buNone/>
            </a:pPr>
            <a:endParaRPr lang="en-US" dirty="0"/>
          </a:p>
        </p:txBody>
      </p:sp>
      <p:pic>
        <p:nvPicPr>
          <p:cNvPr id="5" name="Picture 4">
            <a:extLst>
              <a:ext uri="{FF2B5EF4-FFF2-40B4-BE49-F238E27FC236}">
                <a16:creationId xmlns:a16="http://schemas.microsoft.com/office/drawing/2014/main" id="{D723CEC2-3128-47F4-8BF0-FE0C553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81" y="184558"/>
            <a:ext cx="6426899" cy="4590642"/>
          </a:xfrm>
          <a:prstGeom prst="rect">
            <a:avLst/>
          </a:prstGeom>
        </p:spPr>
      </p:pic>
    </p:spTree>
    <p:extLst>
      <p:ext uri="{BB962C8B-B14F-4D97-AF65-F5344CB8AC3E}">
        <p14:creationId xmlns:p14="http://schemas.microsoft.com/office/powerpoint/2010/main" val="47517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LOVE (LIKE)</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4287473" cy="4351338"/>
          </a:xfrm>
        </p:spPr>
        <p:txBody>
          <a:bodyPr/>
          <a:lstStyle/>
          <a:p>
            <a:pPr marL="0" indent="0">
              <a:buNone/>
            </a:pPr>
            <a:r>
              <a:rPr lang="en-US" dirty="0"/>
              <a:t>I like my hamburgers a little burnt.</a:t>
            </a:r>
          </a:p>
          <a:p>
            <a:pPr marL="0" indent="0">
              <a:buNone/>
            </a:pPr>
            <a:r>
              <a:rPr lang="en-US" dirty="0"/>
              <a:t>I did the dishes.</a:t>
            </a:r>
          </a:p>
          <a:p>
            <a:pPr marL="0" indent="0">
              <a:buNone/>
            </a:pPr>
            <a:r>
              <a:rPr lang="en-US" dirty="0"/>
              <a:t>No, your hair’s not too short.</a:t>
            </a:r>
          </a:p>
          <a:p>
            <a:pPr marL="0" indent="0">
              <a:buNone/>
            </a:pPr>
            <a:r>
              <a:rPr lang="en-US" dirty="0">
                <a:solidFill>
                  <a:srgbClr val="C00000"/>
                </a:solidFill>
              </a:rPr>
              <a:t>Take my jacket; I’m not cold at all.</a:t>
            </a:r>
          </a:p>
          <a:p>
            <a:pPr marL="0" indent="0">
              <a:buNone/>
            </a:pPr>
            <a:endParaRPr lang="en-US" dirty="0"/>
          </a:p>
        </p:txBody>
      </p:sp>
      <p:pic>
        <p:nvPicPr>
          <p:cNvPr id="5" name="Picture 4">
            <a:extLst>
              <a:ext uri="{FF2B5EF4-FFF2-40B4-BE49-F238E27FC236}">
                <a16:creationId xmlns:a16="http://schemas.microsoft.com/office/drawing/2014/main" id="{D723CEC2-3128-47F4-8BF0-FE0C553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81" y="184558"/>
            <a:ext cx="6426899" cy="4590642"/>
          </a:xfrm>
          <a:prstGeom prst="rect">
            <a:avLst/>
          </a:prstGeom>
        </p:spPr>
      </p:pic>
    </p:spTree>
    <p:extLst>
      <p:ext uri="{BB962C8B-B14F-4D97-AF65-F5344CB8AC3E}">
        <p14:creationId xmlns:p14="http://schemas.microsoft.com/office/powerpoint/2010/main" val="48337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LOVE (LIKE)</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4287473" cy="4351338"/>
          </a:xfrm>
        </p:spPr>
        <p:txBody>
          <a:bodyPr/>
          <a:lstStyle/>
          <a:p>
            <a:pPr marL="0" indent="0">
              <a:buNone/>
            </a:pPr>
            <a:r>
              <a:rPr lang="en-US" dirty="0"/>
              <a:t>I like my hamburgers a little burnt.</a:t>
            </a:r>
          </a:p>
          <a:p>
            <a:pPr marL="0" indent="0">
              <a:buNone/>
            </a:pPr>
            <a:r>
              <a:rPr lang="en-US" dirty="0"/>
              <a:t>I did the dishes.</a:t>
            </a:r>
          </a:p>
          <a:p>
            <a:pPr marL="0" indent="0">
              <a:buNone/>
            </a:pPr>
            <a:r>
              <a:rPr lang="en-US" dirty="0"/>
              <a:t>No, your hair’s not too short.</a:t>
            </a:r>
          </a:p>
          <a:p>
            <a:pPr marL="0" indent="0">
              <a:buNone/>
            </a:pPr>
            <a:r>
              <a:rPr lang="en-US" dirty="0"/>
              <a:t>Take my jacket; I’m not cold at all.</a:t>
            </a:r>
          </a:p>
          <a:p>
            <a:pPr marL="0" indent="0">
              <a:buNone/>
            </a:pPr>
            <a:endParaRPr lang="en-US" dirty="0"/>
          </a:p>
        </p:txBody>
      </p:sp>
      <p:pic>
        <p:nvPicPr>
          <p:cNvPr id="5" name="Picture 4">
            <a:extLst>
              <a:ext uri="{FF2B5EF4-FFF2-40B4-BE49-F238E27FC236}">
                <a16:creationId xmlns:a16="http://schemas.microsoft.com/office/drawing/2014/main" id="{D723CEC2-3128-47F4-8BF0-FE0C553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81" y="184558"/>
            <a:ext cx="6426899" cy="4590642"/>
          </a:xfrm>
          <a:prstGeom prst="rect">
            <a:avLst/>
          </a:prstGeom>
        </p:spPr>
      </p:pic>
    </p:spTree>
    <p:extLst>
      <p:ext uri="{BB962C8B-B14F-4D97-AF65-F5344CB8AC3E}">
        <p14:creationId xmlns:p14="http://schemas.microsoft.com/office/powerpoint/2010/main" val="207986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SAD</a:t>
            </a:r>
          </a:p>
        </p:txBody>
      </p:sp>
      <p:pic>
        <p:nvPicPr>
          <p:cNvPr id="5" name="Picture 4">
            <a:extLst>
              <a:ext uri="{FF2B5EF4-FFF2-40B4-BE49-F238E27FC236}">
                <a16:creationId xmlns:a16="http://schemas.microsoft.com/office/drawing/2014/main" id="{C9426BC5-18AB-4051-9F43-C619C21DA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61" y="423593"/>
            <a:ext cx="5380839" cy="3903388"/>
          </a:xfrm>
          <a:prstGeom prst="rect">
            <a:avLst/>
          </a:prstGeom>
        </p:spPr>
      </p:pic>
    </p:spTree>
    <p:extLst>
      <p:ext uri="{BB962C8B-B14F-4D97-AF65-F5344CB8AC3E}">
        <p14:creationId xmlns:p14="http://schemas.microsoft.com/office/powerpoint/2010/main" val="24651101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SAD</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solidFill>
                  <a:srgbClr val="C00000"/>
                </a:solidFill>
              </a:rPr>
              <a:t>I don’t feel like eating ice cream today.</a:t>
            </a:r>
          </a:p>
        </p:txBody>
      </p:sp>
      <p:pic>
        <p:nvPicPr>
          <p:cNvPr id="5" name="Picture 4">
            <a:extLst>
              <a:ext uri="{FF2B5EF4-FFF2-40B4-BE49-F238E27FC236}">
                <a16:creationId xmlns:a16="http://schemas.microsoft.com/office/drawing/2014/main" id="{C9426BC5-18AB-4051-9F43-C619C21DA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61" y="423593"/>
            <a:ext cx="5380839" cy="3903388"/>
          </a:xfrm>
          <a:prstGeom prst="rect">
            <a:avLst/>
          </a:prstGeom>
        </p:spPr>
      </p:pic>
    </p:spTree>
    <p:extLst>
      <p:ext uri="{BB962C8B-B14F-4D97-AF65-F5344CB8AC3E}">
        <p14:creationId xmlns:p14="http://schemas.microsoft.com/office/powerpoint/2010/main" val="367165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SAD</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t>I don’t feel like eating ice cream today.</a:t>
            </a:r>
          </a:p>
          <a:p>
            <a:pPr marL="0" indent="0">
              <a:buNone/>
            </a:pPr>
            <a:r>
              <a:rPr lang="en-US" dirty="0">
                <a:solidFill>
                  <a:srgbClr val="C00000"/>
                </a:solidFill>
              </a:rPr>
              <a:t>The dog’s ears sagged like a popped balloon.</a:t>
            </a:r>
          </a:p>
        </p:txBody>
      </p:sp>
      <p:pic>
        <p:nvPicPr>
          <p:cNvPr id="5" name="Picture 4">
            <a:extLst>
              <a:ext uri="{FF2B5EF4-FFF2-40B4-BE49-F238E27FC236}">
                <a16:creationId xmlns:a16="http://schemas.microsoft.com/office/drawing/2014/main" id="{C9426BC5-18AB-4051-9F43-C619C21DA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61" y="423593"/>
            <a:ext cx="5380839" cy="3903388"/>
          </a:xfrm>
          <a:prstGeom prst="rect">
            <a:avLst/>
          </a:prstGeom>
        </p:spPr>
      </p:pic>
    </p:spTree>
    <p:extLst>
      <p:ext uri="{BB962C8B-B14F-4D97-AF65-F5344CB8AC3E}">
        <p14:creationId xmlns:p14="http://schemas.microsoft.com/office/powerpoint/2010/main" val="20950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SAD</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t>I don’t feel like eating ice cream today.</a:t>
            </a:r>
          </a:p>
          <a:p>
            <a:pPr marL="0" indent="0">
              <a:buNone/>
            </a:pPr>
            <a:r>
              <a:rPr lang="en-US" dirty="0"/>
              <a:t>The dog’s ears sagged like a popped balloon.</a:t>
            </a:r>
          </a:p>
          <a:p>
            <a:pPr marL="0" indent="0">
              <a:buNone/>
            </a:pPr>
            <a:r>
              <a:rPr lang="en-US" dirty="0" err="1">
                <a:solidFill>
                  <a:srgbClr val="C00000"/>
                </a:solidFill>
              </a:rPr>
              <a:t>Kimo</a:t>
            </a:r>
            <a:r>
              <a:rPr lang="en-US" dirty="0">
                <a:solidFill>
                  <a:srgbClr val="C00000"/>
                </a:solidFill>
              </a:rPr>
              <a:t> put his hands in his pockets. “I </a:t>
            </a:r>
            <a:r>
              <a:rPr lang="en-US" dirty="0" err="1">
                <a:solidFill>
                  <a:srgbClr val="C00000"/>
                </a:solidFill>
              </a:rPr>
              <a:t>nevah</a:t>
            </a:r>
            <a:r>
              <a:rPr lang="en-US" dirty="0">
                <a:solidFill>
                  <a:srgbClr val="C00000"/>
                </a:solidFill>
              </a:rPr>
              <a:t> like play anyway,” he muttered, turning toward his house. Billy-dem just laughed.</a:t>
            </a:r>
          </a:p>
        </p:txBody>
      </p:sp>
      <p:pic>
        <p:nvPicPr>
          <p:cNvPr id="5" name="Picture 4">
            <a:extLst>
              <a:ext uri="{FF2B5EF4-FFF2-40B4-BE49-F238E27FC236}">
                <a16:creationId xmlns:a16="http://schemas.microsoft.com/office/drawing/2014/main" id="{C9426BC5-18AB-4051-9F43-C619C21DA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61" y="423593"/>
            <a:ext cx="5380839" cy="3903388"/>
          </a:xfrm>
          <a:prstGeom prst="rect">
            <a:avLst/>
          </a:prstGeom>
        </p:spPr>
      </p:pic>
    </p:spTree>
    <p:extLst>
      <p:ext uri="{BB962C8B-B14F-4D97-AF65-F5344CB8AC3E}">
        <p14:creationId xmlns:p14="http://schemas.microsoft.com/office/powerpoint/2010/main" val="302751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02F2-9D27-48D7-8B61-89275AD8B7EF}"/>
              </a:ext>
            </a:extLst>
          </p:cNvPr>
          <p:cNvSpPr>
            <a:spLocks noGrp="1"/>
          </p:cNvSpPr>
          <p:nvPr>
            <p:ph type="title"/>
          </p:nvPr>
        </p:nvSpPr>
        <p:spPr/>
        <p:txBody>
          <a:bodyPr/>
          <a:lstStyle/>
          <a:p>
            <a:r>
              <a:rPr lang="en-US" u="sng" dirty="0"/>
              <a:t>Show, Don’t Tell</a:t>
            </a:r>
          </a:p>
        </p:txBody>
      </p:sp>
      <p:pic>
        <p:nvPicPr>
          <p:cNvPr id="7" name="Picture 6">
            <a:extLst>
              <a:ext uri="{FF2B5EF4-FFF2-40B4-BE49-F238E27FC236}">
                <a16:creationId xmlns:a16="http://schemas.microsoft.com/office/drawing/2014/main" id="{A6AFA5A6-4FB0-48F2-B858-E311EE2C9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5673"/>
            <a:ext cx="12191999" cy="1732327"/>
          </a:xfrm>
          <a:prstGeom prst="rect">
            <a:avLst/>
          </a:prstGeom>
        </p:spPr>
      </p:pic>
    </p:spTree>
    <p:extLst>
      <p:ext uri="{BB962C8B-B14F-4D97-AF65-F5344CB8AC3E}">
        <p14:creationId xmlns:p14="http://schemas.microsoft.com/office/powerpoint/2010/main" val="37543097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SAD</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t>I don’t feel like eating ice cream today.</a:t>
            </a:r>
          </a:p>
          <a:p>
            <a:pPr marL="0" indent="0">
              <a:buNone/>
            </a:pPr>
            <a:r>
              <a:rPr lang="en-US" dirty="0"/>
              <a:t>The dog’s ears sagged like a popped balloon.</a:t>
            </a:r>
          </a:p>
          <a:p>
            <a:pPr marL="0" indent="0">
              <a:buNone/>
            </a:pPr>
            <a:r>
              <a:rPr lang="en-US" dirty="0" err="1"/>
              <a:t>Kimo</a:t>
            </a:r>
            <a:r>
              <a:rPr lang="en-US" dirty="0"/>
              <a:t> put his hands in his pockets. “I </a:t>
            </a:r>
            <a:r>
              <a:rPr lang="en-US" dirty="0" err="1"/>
              <a:t>nevah</a:t>
            </a:r>
            <a:r>
              <a:rPr lang="en-US" dirty="0"/>
              <a:t> like play anyway,” he muttered, turning toward his house. Billy-dem just laughed.</a:t>
            </a:r>
          </a:p>
          <a:p>
            <a:pPr marL="0" indent="0">
              <a:buNone/>
            </a:pPr>
            <a:r>
              <a:rPr lang="en-US" dirty="0">
                <a:solidFill>
                  <a:srgbClr val="C00000"/>
                </a:solidFill>
              </a:rPr>
              <a:t>“Oh, you pau beach already?” I said. “I just got here.”</a:t>
            </a:r>
          </a:p>
        </p:txBody>
      </p:sp>
      <p:pic>
        <p:nvPicPr>
          <p:cNvPr id="5" name="Picture 4">
            <a:extLst>
              <a:ext uri="{FF2B5EF4-FFF2-40B4-BE49-F238E27FC236}">
                <a16:creationId xmlns:a16="http://schemas.microsoft.com/office/drawing/2014/main" id="{C9426BC5-18AB-4051-9F43-C619C21DA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61" y="423593"/>
            <a:ext cx="5380839" cy="3903388"/>
          </a:xfrm>
          <a:prstGeom prst="rect">
            <a:avLst/>
          </a:prstGeom>
        </p:spPr>
      </p:pic>
    </p:spTree>
    <p:extLst>
      <p:ext uri="{BB962C8B-B14F-4D97-AF65-F5344CB8AC3E}">
        <p14:creationId xmlns:p14="http://schemas.microsoft.com/office/powerpoint/2010/main" val="326985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SAD</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t>I don’t feel like eating ice cream today.</a:t>
            </a:r>
          </a:p>
          <a:p>
            <a:pPr marL="0" indent="0">
              <a:buNone/>
            </a:pPr>
            <a:r>
              <a:rPr lang="en-US" dirty="0"/>
              <a:t>The dog’s ears sagged like a popped balloon.</a:t>
            </a:r>
          </a:p>
          <a:p>
            <a:pPr marL="0" indent="0">
              <a:buNone/>
            </a:pPr>
            <a:r>
              <a:rPr lang="en-US" dirty="0" err="1"/>
              <a:t>Kimo</a:t>
            </a:r>
            <a:r>
              <a:rPr lang="en-US" dirty="0"/>
              <a:t> put his hands in his pockets. “I </a:t>
            </a:r>
            <a:r>
              <a:rPr lang="en-US" dirty="0" err="1"/>
              <a:t>nevah</a:t>
            </a:r>
            <a:r>
              <a:rPr lang="en-US" dirty="0"/>
              <a:t> like play anyway,” he muttered, turning toward his house. Billy-dem just laughed.</a:t>
            </a:r>
          </a:p>
          <a:p>
            <a:pPr marL="0" indent="0">
              <a:buNone/>
            </a:pPr>
            <a:r>
              <a:rPr lang="en-US" dirty="0"/>
              <a:t>“Oh, you pau beach already?” I said. “I just got here.”</a:t>
            </a:r>
          </a:p>
        </p:txBody>
      </p:sp>
      <p:pic>
        <p:nvPicPr>
          <p:cNvPr id="5" name="Picture 4">
            <a:extLst>
              <a:ext uri="{FF2B5EF4-FFF2-40B4-BE49-F238E27FC236}">
                <a16:creationId xmlns:a16="http://schemas.microsoft.com/office/drawing/2014/main" id="{C9426BC5-18AB-4051-9F43-C619C21DA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61" y="423593"/>
            <a:ext cx="5380839" cy="3903388"/>
          </a:xfrm>
          <a:prstGeom prst="rect">
            <a:avLst/>
          </a:prstGeom>
        </p:spPr>
      </p:pic>
    </p:spTree>
    <p:extLst>
      <p:ext uri="{BB962C8B-B14F-4D97-AF65-F5344CB8AC3E}">
        <p14:creationId xmlns:p14="http://schemas.microsoft.com/office/powerpoint/2010/main" val="101390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AFRAID (DARK / SCARY)</a:t>
            </a:r>
          </a:p>
        </p:txBody>
      </p:sp>
      <p:pic>
        <p:nvPicPr>
          <p:cNvPr id="5" name="Picture 4">
            <a:extLst>
              <a:ext uri="{FF2B5EF4-FFF2-40B4-BE49-F238E27FC236}">
                <a16:creationId xmlns:a16="http://schemas.microsoft.com/office/drawing/2014/main" id="{E6D33A0D-0D2B-4F0C-82B4-FBB29975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011" y="2556937"/>
            <a:ext cx="5524500" cy="4143375"/>
          </a:xfrm>
          <a:prstGeom prst="rect">
            <a:avLst/>
          </a:prstGeom>
        </p:spPr>
      </p:pic>
    </p:spTree>
    <p:extLst>
      <p:ext uri="{BB962C8B-B14F-4D97-AF65-F5344CB8AC3E}">
        <p14:creationId xmlns:p14="http://schemas.microsoft.com/office/powerpoint/2010/main" val="16374685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AFRAID (DARK / SCARY)</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solidFill>
                  <a:srgbClr val="C00000"/>
                </a:solidFill>
              </a:rPr>
              <a:t>Her breath was the color of tombstones.</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6D33A0D-0D2B-4F0C-82B4-FBB29975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011" y="2556937"/>
            <a:ext cx="5524500" cy="4143375"/>
          </a:xfrm>
          <a:prstGeom prst="rect">
            <a:avLst/>
          </a:prstGeom>
        </p:spPr>
      </p:pic>
    </p:spTree>
    <p:extLst>
      <p:ext uri="{BB962C8B-B14F-4D97-AF65-F5344CB8AC3E}">
        <p14:creationId xmlns:p14="http://schemas.microsoft.com/office/powerpoint/2010/main" val="57354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AFRAID (DARK / SCARY)</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t>Her breath was the color of tombstones.</a:t>
            </a:r>
          </a:p>
          <a:p>
            <a:pPr marL="0" indent="0">
              <a:buNone/>
            </a:pPr>
            <a:r>
              <a:rPr lang="en-US" dirty="0">
                <a:solidFill>
                  <a:srgbClr val="C00000"/>
                </a:solidFill>
              </a:rPr>
              <a:t>The nicotine trees crowded the pathway as a cancerous fog approached.</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6D33A0D-0D2B-4F0C-82B4-FBB29975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011" y="2556937"/>
            <a:ext cx="5524500" cy="4143375"/>
          </a:xfrm>
          <a:prstGeom prst="rect">
            <a:avLst/>
          </a:prstGeom>
        </p:spPr>
      </p:pic>
    </p:spTree>
    <p:extLst>
      <p:ext uri="{BB962C8B-B14F-4D97-AF65-F5344CB8AC3E}">
        <p14:creationId xmlns:p14="http://schemas.microsoft.com/office/powerpoint/2010/main" val="36459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AFRAID (DARK / SCARY)</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t>Her breath was the color of tombstones.</a:t>
            </a:r>
          </a:p>
          <a:p>
            <a:pPr marL="0" indent="0">
              <a:buNone/>
            </a:pPr>
            <a:r>
              <a:rPr lang="en-US" dirty="0"/>
              <a:t>The nicotine trees crowded the pathway as a cancerous fog approached.</a:t>
            </a:r>
          </a:p>
          <a:p>
            <a:pPr marL="0" indent="0">
              <a:buNone/>
            </a:pPr>
            <a:r>
              <a:rPr lang="en-US" dirty="0">
                <a:solidFill>
                  <a:srgbClr val="C00000"/>
                </a:solidFill>
              </a:rPr>
              <a:t>A chill shivered down my arm as though a thousand spiders were coming home.</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6D33A0D-0D2B-4F0C-82B4-FBB29975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011" y="2556937"/>
            <a:ext cx="5524500" cy="4143375"/>
          </a:xfrm>
          <a:prstGeom prst="rect">
            <a:avLst/>
          </a:prstGeom>
        </p:spPr>
      </p:pic>
    </p:spTree>
    <p:extLst>
      <p:ext uri="{BB962C8B-B14F-4D97-AF65-F5344CB8AC3E}">
        <p14:creationId xmlns:p14="http://schemas.microsoft.com/office/powerpoint/2010/main" val="264023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AFRAID (DARK / SCARY)</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t>Her breath was the color of tombstones.</a:t>
            </a:r>
          </a:p>
          <a:p>
            <a:pPr marL="0" indent="0">
              <a:buNone/>
            </a:pPr>
            <a:r>
              <a:rPr lang="en-US" dirty="0"/>
              <a:t>The nicotine trees crowded the pathway as a cancerous fog approached.</a:t>
            </a:r>
          </a:p>
          <a:p>
            <a:pPr marL="0" indent="0">
              <a:buNone/>
            </a:pPr>
            <a:r>
              <a:rPr lang="en-US" dirty="0"/>
              <a:t>A chill shivered down my arm as though a thousand spiders were coming home.</a:t>
            </a:r>
          </a:p>
          <a:p>
            <a:pPr marL="0" indent="0">
              <a:buNone/>
            </a:pPr>
            <a:r>
              <a:rPr lang="en-US" dirty="0">
                <a:solidFill>
                  <a:srgbClr val="C00000"/>
                </a:solidFill>
              </a:rPr>
              <a:t>“Who’s there?” I called into the empty house.</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6D33A0D-0D2B-4F0C-82B4-FBB29975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011" y="2556937"/>
            <a:ext cx="5524500" cy="4143375"/>
          </a:xfrm>
          <a:prstGeom prst="rect">
            <a:avLst/>
          </a:prstGeom>
        </p:spPr>
      </p:pic>
    </p:spTree>
    <p:extLst>
      <p:ext uri="{BB962C8B-B14F-4D97-AF65-F5344CB8AC3E}">
        <p14:creationId xmlns:p14="http://schemas.microsoft.com/office/powerpoint/2010/main" val="24295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E413-3434-4689-A23C-0217D7EDFACA}"/>
              </a:ext>
            </a:extLst>
          </p:cNvPr>
          <p:cNvSpPr>
            <a:spLocks noGrp="1"/>
          </p:cNvSpPr>
          <p:nvPr>
            <p:ph type="title"/>
          </p:nvPr>
        </p:nvSpPr>
        <p:spPr/>
        <p:txBody>
          <a:bodyPr/>
          <a:lstStyle/>
          <a:p>
            <a:r>
              <a:rPr lang="en-US" u="sng" dirty="0">
                <a:solidFill>
                  <a:srgbClr val="C00000"/>
                </a:solidFill>
              </a:rPr>
              <a:t>AFRAID (DARK / SCARY)</a:t>
            </a:r>
          </a:p>
        </p:txBody>
      </p:sp>
      <p:sp>
        <p:nvSpPr>
          <p:cNvPr id="3" name="Content Placeholder 2">
            <a:extLst>
              <a:ext uri="{FF2B5EF4-FFF2-40B4-BE49-F238E27FC236}">
                <a16:creationId xmlns:a16="http://schemas.microsoft.com/office/drawing/2014/main" id="{5FFFF0A8-C6CA-4C85-A877-993B4EC427A6}"/>
              </a:ext>
            </a:extLst>
          </p:cNvPr>
          <p:cNvSpPr>
            <a:spLocks noGrp="1"/>
          </p:cNvSpPr>
          <p:nvPr>
            <p:ph idx="1"/>
          </p:nvPr>
        </p:nvSpPr>
        <p:spPr>
          <a:xfrm>
            <a:off x="838200" y="1825625"/>
            <a:ext cx="5257800" cy="4351338"/>
          </a:xfrm>
        </p:spPr>
        <p:txBody>
          <a:bodyPr/>
          <a:lstStyle/>
          <a:p>
            <a:pPr marL="0" indent="0">
              <a:buNone/>
            </a:pPr>
            <a:r>
              <a:rPr lang="en-US" dirty="0"/>
              <a:t>Her breath was the color of tombstones.</a:t>
            </a:r>
          </a:p>
          <a:p>
            <a:pPr marL="0" indent="0">
              <a:buNone/>
            </a:pPr>
            <a:r>
              <a:rPr lang="en-US" dirty="0"/>
              <a:t>The nicotine trees crowded the pathway as a cancerous fog approached.</a:t>
            </a:r>
          </a:p>
          <a:p>
            <a:pPr marL="0" indent="0">
              <a:buNone/>
            </a:pPr>
            <a:r>
              <a:rPr lang="en-US" dirty="0"/>
              <a:t>A chill shivered down my arm as though a thousand spiders were coming home.</a:t>
            </a:r>
          </a:p>
          <a:p>
            <a:pPr marL="0" indent="0">
              <a:buNone/>
            </a:pPr>
            <a:r>
              <a:rPr lang="en-US" dirty="0"/>
              <a:t>“Who’s there?” I called into the empty house.</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6D33A0D-0D2B-4F0C-82B4-FBB29975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011" y="2556937"/>
            <a:ext cx="5524500" cy="4143375"/>
          </a:xfrm>
          <a:prstGeom prst="rect">
            <a:avLst/>
          </a:prstGeom>
        </p:spPr>
      </p:pic>
    </p:spTree>
    <p:extLst>
      <p:ext uri="{BB962C8B-B14F-4D97-AF65-F5344CB8AC3E}">
        <p14:creationId xmlns:p14="http://schemas.microsoft.com/office/powerpoint/2010/main" val="12688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ED004-217A-43FF-BC04-12BD2DF17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472" y="108322"/>
            <a:ext cx="4949505" cy="3299670"/>
          </a:xfrm>
          <a:prstGeom prst="rect">
            <a:avLst/>
          </a:prstGeom>
        </p:spPr>
      </p:pic>
      <p:sp>
        <p:nvSpPr>
          <p:cNvPr id="2" name="Title 1">
            <a:extLst>
              <a:ext uri="{FF2B5EF4-FFF2-40B4-BE49-F238E27FC236}">
                <a16:creationId xmlns:a16="http://schemas.microsoft.com/office/drawing/2014/main" id="{AA688E97-7A20-4548-84EE-313635C15FDB}"/>
              </a:ext>
            </a:extLst>
          </p:cNvPr>
          <p:cNvSpPr>
            <a:spLocks noGrp="1"/>
          </p:cNvSpPr>
          <p:nvPr>
            <p:ph type="title"/>
          </p:nvPr>
        </p:nvSpPr>
        <p:spPr/>
        <p:txBody>
          <a:bodyPr/>
          <a:lstStyle/>
          <a:p>
            <a:r>
              <a:rPr lang="en-US" u="sng" dirty="0">
                <a:solidFill>
                  <a:srgbClr val="C00000"/>
                </a:solidFill>
              </a:rPr>
              <a:t>Show (Not Tell) Challenge</a:t>
            </a:r>
          </a:p>
        </p:txBody>
      </p:sp>
      <p:sp>
        <p:nvSpPr>
          <p:cNvPr id="3" name="Content Placeholder 2">
            <a:extLst>
              <a:ext uri="{FF2B5EF4-FFF2-40B4-BE49-F238E27FC236}">
                <a16:creationId xmlns:a16="http://schemas.microsoft.com/office/drawing/2014/main" id="{B9D6507B-70B9-422E-A685-1F6D749A166E}"/>
              </a:ext>
            </a:extLst>
          </p:cNvPr>
          <p:cNvSpPr>
            <a:spLocks noGrp="1"/>
          </p:cNvSpPr>
          <p:nvPr>
            <p:ph idx="1"/>
          </p:nvPr>
        </p:nvSpPr>
        <p:spPr>
          <a:xfrm>
            <a:off x="838200" y="1825625"/>
            <a:ext cx="7055840" cy="4351338"/>
          </a:xfrm>
        </p:spPr>
        <p:txBody>
          <a:bodyPr/>
          <a:lstStyle/>
          <a:p>
            <a:r>
              <a:rPr lang="en-US" dirty="0"/>
              <a:t>It was a dark and stormy night.</a:t>
            </a:r>
          </a:p>
          <a:p>
            <a:r>
              <a:rPr lang="en-US" dirty="0" err="1"/>
              <a:t>Pualani</a:t>
            </a:r>
            <a:r>
              <a:rPr lang="en-US" dirty="0"/>
              <a:t> didn’t want to do her homework. She wanted to make up a song about the ocean.</a:t>
            </a:r>
          </a:p>
          <a:p>
            <a:r>
              <a:rPr lang="en-US" dirty="0"/>
              <a:t>Kalani was mad at Maka and didn’t want to talk.</a:t>
            </a:r>
          </a:p>
          <a:p>
            <a:r>
              <a:rPr lang="en-US" dirty="0"/>
              <a:t>It was cold in the house.</a:t>
            </a:r>
          </a:p>
          <a:p>
            <a:r>
              <a:rPr lang="en-US" dirty="0"/>
              <a:t>WILD CARD: write a sentence that tells and then rewrite that sentence using words that show.</a:t>
            </a:r>
          </a:p>
        </p:txBody>
      </p:sp>
    </p:spTree>
    <p:extLst>
      <p:ext uri="{BB962C8B-B14F-4D97-AF65-F5344CB8AC3E}">
        <p14:creationId xmlns:p14="http://schemas.microsoft.com/office/powerpoint/2010/main" val="4127801033"/>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9172-8E52-4A01-8AF7-9B5099449152}"/>
              </a:ext>
            </a:extLst>
          </p:cNvPr>
          <p:cNvSpPr>
            <a:spLocks noGrp="1"/>
          </p:cNvSpPr>
          <p:nvPr>
            <p:ph type="title"/>
          </p:nvPr>
        </p:nvSpPr>
        <p:spPr/>
        <p:txBody>
          <a:bodyPr/>
          <a:lstStyle/>
          <a:p>
            <a:pPr algn="ctr"/>
            <a:r>
              <a:rPr lang="en-US" dirty="0">
                <a:solidFill>
                  <a:srgbClr val="C00000"/>
                </a:solidFill>
              </a:rPr>
              <a:t>Share, Critique, Revise, Share</a:t>
            </a:r>
          </a:p>
        </p:txBody>
      </p:sp>
      <p:pic>
        <p:nvPicPr>
          <p:cNvPr id="5" name="Content Placeholder 4">
            <a:extLst>
              <a:ext uri="{FF2B5EF4-FFF2-40B4-BE49-F238E27FC236}">
                <a16:creationId xmlns:a16="http://schemas.microsoft.com/office/drawing/2014/main" id="{630CAFAB-504F-479F-B099-C9C22B3D3B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9807" y="2120631"/>
            <a:ext cx="7472193" cy="4737370"/>
          </a:xfrm>
        </p:spPr>
      </p:pic>
      <p:sp>
        <p:nvSpPr>
          <p:cNvPr id="7" name="Content Placeholder 2">
            <a:extLst>
              <a:ext uri="{FF2B5EF4-FFF2-40B4-BE49-F238E27FC236}">
                <a16:creationId xmlns:a16="http://schemas.microsoft.com/office/drawing/2014/main" id="{09E14609-09F4-455B-A902-B3B255932F5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Find a partner</a:t>
            </a:r>
          </a:p>
          <a:p>
            <a:r>
              <a:rPr lang="en-US" dirty="0"/>
              <a:t>Share stories</a:t>
            </a:r>
          </a:p>
          <a:p>
            <a:r>
              <a:rPr lang="en-US" dirty="0"/>
              <a:t>Discuss what you like</a:t>
            </a:r>
          </a:p>
          <a:p>
            <a:r>
              <a:rPr lang="en-US" dirty="0"/>
              <a:t>Consider word choice</a:t>
            </a:r>
          </a:p>
          <a:p>
            <a:r>
              <a:rPr lang="en-US" dirty="0"/>
              <a:t>Brainstorm</a:t>
            </a:r>
          </a:p>
          <a:p>
            <a:r>
              <a:rPr lang="en-US" dirty="0"/>
              <a:t>Revise</a:t>
            </a:r>
          </a:p>
          <a:p>
            <a:r>
              <a:rPr lang="en-US" dirty="0"/>
              <a:t>Share again</a:t>
            </a:r>
          </a:p>
        </p:txBody>
      </p:sp>
    </p:spTree>
    <p:extLst>
      <p:ext uri="{BB962C8B-B14F-4D97-AF65-F5344CB8AC3E}">
        <p14:creationId xmlns:p14="http://schemas.microsoft.com/office/powerpoint/2010/main" val="1025750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02F2-9D27-48D7-8B61-89275AD8B7EF}"/>
              </a:ext>
            </a:extLst>
          </p:cNvPr>
          <p:cNvSpPr>
            <a:spLocks noGrp="1"/>
          </p:cNvSpPr>
          <p:nvPr>
            <p:ph type="title"/>
          </p:nvPr>
        </p:nvSpPr>
        <p:spPr/>
        <p:txBody>
          <a:bodyPr/>
          <a:lstStyle/>
          <a:p>
            <a:r>
              <a:rPr lang="en-US" u="sng" dirty="0"/>
              <a:t>Show, Don’t Tell</a:t>
            </a:r>
          </a:p>
        </p:txBody>
      </p:sp>
      <p:sp>
        <p:nvSpPr>
          <p:cNvPr id="3" name="Content Placeholder 2">
            <a:extLst>
              <a:ext uri="{FF2B5EF4-FFF2-40B4-BE49-F238E27FC236}">
                <a16:creationId xmlns:a16="http://schemas.microsoft.com/office/drawing/2014/main" id="{842FF661-E1F2-4200-A783-A571B1F1DF22}"/>
              </a:ext>
            </a:extLst>
          </p:cNvPr>
          <p:cNvSpPr>
            <a:spLocks noGrp="1"/>
          </p:cNvSpPr>
          <p:nvPr>
            <p:ph idx="1"/>
          </p:nvPr>
        </p:nvSpPr>
        <p:spPr/>
        <p:txBody>
          <a:bodyPr/>
          <a:lstStyle/>
          <a:p>
            <a:r>
              <a:rPr lang="en-US" dirty="0"/>
              <a:t>What does that </a:t>
            </a:r>
            <a:r>
              <a:rPr lang="en-US" dirty="0">
                <a:solidFill>
                  <a:srgbClr val="C00000"/>
                </a:solidFill>
              </a:rPr>
              <a:t>mean</a:t>
            </a:r>
            <a:r>
              <a:rPr lang="en-US" dirty="0"/>
              <a:t>?</a:t>
            </a:r>
          </a:p>
        </p:txBody>
      </p:sp>
      <p:pic>
        <p:nvPicPr>
          <p:cNvPr id="7" name="Picture 6">
            <a:extLst>
              <a:ext uri="{FF2B5EF4-FFF2-40B4-BE49-F238E27FC236}">
                <a16:creationId xmlns:a16="http://schemas.microsoft.com/office/drawing/2014/main" id="{A6AFA5A6-4FB0-48F2-B858-E311EE2C9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5673"/>
            <a:ext cx="12191999" cy="1732327"/>
          </a:xfrm>
          <a:prstGeom prst="rect">
            <a:avLst/>
          </a:prstGeom>
        </p:spPr>
      </p:pic>
    </p:spTree>
    <p:extLst>
      <p:ext uri="{BB962C8B-B14F-4D97-AF65-F5344CB8AC3E}">
        <p14:creationId xmlns:p14="http://schemas.microsoft.com/office/powerpoint/2010/main" val="2872501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63A80-949A-4482-ABA7-DAEFEF80F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00597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02F2-9D27-48D7-8B61-89275AD8B7EF}"/>
              </a:ext>
            </a:extLst>
          </p:cNvPr>
          <p:cNvSpPr>
            <a:spLocks noGrp="1"/>
          </p:cNvSpPr>
          <p:nvPr>
            <p:ph type="title"/>
          </p:nvPr>
        </p:nvSpPr>
        <p:spPr/>
        <p:txBody>
          <a:bodyPr/>
          <a:lstStyle/>
          <a:p>
            <a:r>
              <a:rPr lang="en-US" u="sng" dirty="0"/>
              <a:t>Show, Don’t Tell</a:t>
            </a:r>
          </a:p>
        </p:txBody>
      </p:sp>
      <p:sp>
        <p:nvSpPr>
          <p:cNvPr id="3" name="Content Placeholder 2">
            <a:extLst>
              <a:ext uri="{FF2B5EF4-FFF2-40B4-BE49-F238E27FC236}">
                <a16:creationId xmlns:a16="http://schemas.microsoft.com/office/drawing/2014/main" id="{842FF661-E1F2-4200-A783-A571B1F1DF22}"/>
              </a:ext>
            </a:extLst>
          </p:cNvPr>
          <p:cNvSpPr>
            <a:spLocks noGrp="1"/>
          </p:cNvSpPr>
          <p:nvPr>
            <p:ph idx="1"/>
          </p:nvPr>
        </p:nvSpPr>
        <p:spPr/>
        <p:txBody>
          <a:bodyPr/>
          <a:lstStyle/>
          <a:p>
            <a:r>
              <a:rPr lang="en-US" dirty="0"/>
              <a:t>What does that mean?</a:t>
            </a:r>
          </a:p>
          <a:p>
            <a:r>
              <a:rPr lang="en-US" dirty="0"/>
              <a:t>When you </a:t>
            </a:r>
            <a:r>
              <a:rPr lang="en-US" dirty="0">
                <a:solidFill>
                  <a:srgbClr val="C00000"/>
                </a:solidFill>
              </a:rPr>
              <a:t>tell</a:t>
            </a:r>
            <a:r>
              <a:rPr lang="en-US" dirty="0"/>
              <a:t> instead of </a:t>
            </a:r>
            <a:r>
              <a:rPr lang="en-US" dirty="0">
                <a:solidFill>
                  <a:srgbClr val="C00000"/>
                </a:solidFill>
              </a:rPr>
              <a:t>show</a:t>
            </a:r>
            <a:r>
              <a:rPr lang="en-US" dirty="0"/>
              <a:t>, you simply inform the reader of something. They don’t experience it.</a:t>
            </a:r>
          </a:p>
        </p:txBody>
      </p:sp>
      <p:pic>
        <p:nvPicPr>
          <p:cNvPr id="7" name="Picture 6">
            <a:extLst>
              <a:ext uri="{FF2B5EF4-FFF2-40B4-BE49-F238E27FC236}">
                <a16:creationId xmlns:a16="http://schemas.microsoft.com/office/drawing/2014/main" id="{A6AFA5A6-4FB0-48F2-B858-E311EE2C9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5673"/>
            <a:ext cx="12191999" cy="1732327"/>
          </a:xfrm>
          <a:prstGeom prst="rect">
            <a:avLst/>
          </a:prstGeom>
        </p:spPr>
      </p:pic>
    </p:spTree>
    <p:extLst>
      <p:ext uri="{BB962C8B-B14F-4D97-AF65-F5344CB8AC3E}">
        <p14:creationId xmlns:p14="http://schemas.microsoft.com/office/powerpoint/2010/main" val="326687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02F2-9D27-48D7-8B61-89275AD8B7EF}"/>
              </a:ext>
            </a:extLst>
          </p:cNvPr>
          <p:cNvSpPr>
            <a:spLocks noGrp="1"/>
          </p:cNvSpPr>
          <p:nvPr>
            <p:ph type="title"/>
          </p:nvPr>
        </p:nvSpPr>
        <p:spPr/>
        <p:txBody>
          <a:bodyPr/>
          <a:lstStyle/>
          <a:p>
            <a:r>
              <a:rPr lang="en-US" u="sng" dirty="0"/>
              <a:t>Show, Don’t Tell</a:t>
            </a:r>
          </a:p>
        </p:txBody>
      </p:sp>
      <p:sp>
        <p:nvSpPr>
          <p:cNvPr id="3" name="Content Placeholder 2">
            <a:extLst>
              <a:ext uri="{FF2B5EF4-FFF2-40B4-BE49-F238E27FC236}">
                <a16:creationId xmlns:a16="http://schemas.microsoft.com/office/drawing/2014/main" id="{842FF661-E1F2-4200-A783-A571B1F1DF22}"/>
              </a:ext>
            </a:extLst>
          </p:cNvPr>
          <p:cNvSpPr>
            <a:spLocks noGrp="1"/>
          </p:cNvSpPr>
          <p:nvPr>
            <p:ph idx="1"/>
          </p:nvPr>
        </p:nvSpPr>
        <p:spPr/>
        <p:txBody>
          <a:bodyPr/>
          <a:lstStyle/>
          <a:p>
            <a:r>
              <a:rPr lang="en-US" dirty="0"/>
              <a:t>What does that </a:t>
            </a:r>
            <a:r>
              <a:rPr lang="en-US" dirty="0">
                <a:solidFill>
                  <a:srgbClr val="C00000"/>
                </a:solidFill>
              </a:rPr>
              <a:t>mean</a:t>
            </a:r>
            <a:r>
              <a:rPr lang="en-US" dirty="0"/>
              <a:t>?</a:t>
            </a:r>
          </a:p>
          <a:p>
            <a:r>
              <a:rPr lang="en-US" dirty="0"/>
              <a:t>When you </a:t>
            </a:r>
            <a:r>
              <a:rPr lang="en-US" dirty="0">
                <a:solidFill>
                  <a:srgbClr val="C00000"/>
                </a:solidFill>
              </a:rPr>
              <a:t>tell</a:t>
            </a:r>
            <a:r>
              <a:rPr lang="en-US" dirty="0"/>
              <a:t> instead of </a:t>
            </a:r>
            <a:r>
              <a:rPr lang="en-US" dirty="0">
                <a:solidFill>
                  <a:srgbClr val="C00000"/>
                </a:solidFill>
              </a:rPr>
              <a:t>show</a:t>
            </a:r>
            <a:r>
              <a:rPr lang="en-US" dirty="0"/>
              <a:t>, you simply inform the reader of something. They don’t experience it.</a:t>
            </a:r>
          </a:p>
          <a:p>
            <a:r>
              <a:rPr lang="en-US" dirty="0"/>
              <a:t>Telling is </a:t>
            </a:r>
            <a:r>
              <a:rPr lang="en-US" dirty="0">
                <a:solidFill>
                  <a:srgbClr val="C00000"/>
                </a:solidFill>
              </a:rPr>
              <a:t>boring</a:t>
            </a:r>
            <a:r>
              <a:rPr lang="en-US" dirty="0"/>
              <a:t>.</a:t>
            </a:r>
          </a:p>
        </p:txBody>
      </p:sp>
      <p:pic>
        <p:nvPicPr>
          <p:cNvPr id="7" name="Picture 6">
            <a:extLst>
              <a:ext uri="{FF2B5EF4-FFF2-40B4-BE49-F238E27FC236}">
                <a16:creationId xmlns:a16="http://schemas.microsoft.com/office/drawing/2014/main" id="{A6AFA5A6-4FB0-48F2-B858-E311EE2C9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5673"/>
            <a:ext cx="12191999" cy="1732327"/>
          </a:xfrm>
          <a:prstGeom prst="rect">
            <a:avLst/>
          </a:prstGeom>
        </p:spPr>
      </p:pic>
    </p:spTree>
    <p:extLst>
      <p:ext uri="{BB962C8B-B14F-4D97-AF65-F5344CB8AC3E}">
        <p14:creationId xmlns:p14="http://schemas.microsoft.com/office/powerpoint/2010/main" val="156357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02F2-9D27-48D7-8B61-89275AD8B7EF}"/>
              </a:ext>
            </a:extLst>
          </p:cNvPr>
          <p:cNvSpPr>
            <a:spLocks noGrp="1"/>
          </p:cNvSpPr>
          <p:nvPr>
            <p:ph type="title"/>
          </p:nvPr>
        </p:nvSpPr>
        <p:spPr/>
        <p:txBody>
          <a:bodyPr/>
          <a:lstStyle/>
          <a:p>
            <a:r>
              <a:rPr lang="en-US" u="sng" dirty="0"/>
              <a:t>Show, Don’t Tell</a:t>
            </a:r>
          </a:p>
        </p:txBody>
      </p:sp>
      <p:sp>
        <p:nvSpPr>
          <p:cNvPr id="3" name="Content Placeholder 2">
            <a:extLst>
              <a:ext uri="{FF2B5EF4-FFF2-40B4-BE49-F238E27FC236}">
                <a16:creationId xmlns:a16="http://schemas.microsoft.com/office/drawing/2014/main" id="{842FF661-E1F2-4200-A783-A571B1F1DF22}"/>
              </a:ext>
            </a:extLst>
          </p:cNvPr>
          <p:cNvSpPr>
            <a:spLocks noGrp="1"/>
          </p:cNvSpPr>
          <p:nvPr>
            <p:ph idx="1"/>
          </p:nvPr>
        </p:nvSpPr>
        <p:spPr/>
        <p:txBody>
          <a:bodyPr/>
          <a:lstStyle/>
          <a:p>
            <a:r>
              <a:rPr lang="en-US" dirty="0"/>
              <a:t>What does that </a:t>
            </a:r>
            <a:r>
              <a:rPr lang="en-US" dirty="0">
                <a:solidFill>
                  <a:srgbClr val="C00000"/>
                </a:solidFill>
              </a:rPr>
              <a:t>mean</a:t>
            </a:r>
            <a:r>
              <a:rPr lang="en-US" dirty="0"/>
              <a:t>?</a:t>
            </a:r>
          </a:p>
          <a:p>
            <a:r>
              <a:rPr lang="en-US" dirty="0"/>
              <a:t>When you </a:t>
            </a:r>
            <a:r>
              <a:rPr lang="en-US" dirty="0">
                <a:solidFill>
                  <a:srgbClr val="C00000"/>
                </a:solidFill>
              </a:rPr>
              <a:t>tell</a:t>
            </a:r>
            <a:r>
              <a:rPr lang="en-US" dirty="0"/>
              <a:t> instead of </a:t>
            </a:r>
            <a:r>
              <a:rPr lang="en-US" dirty="0">
                <a:solidFill>
                  <a:srgbClr val="C00000"/>
                </a:solidFill>
              </a:rPr>
              <a:t>show</a:t>
            </a:r>
            <a:r>
              <a:rPr lang="en-US" dirty="0"/>
              <a:t>, you simply inform the reader of something. They don’t experience it.</a:t>
            </a:r>
          </a:p>
          <a:p>
            <a:r>
              <a:rPr lang="en-US" dirty="0"/>
              <a:t>Telling is </a:t>
            </a:r>
            <a:r>
              <a:rPr lang="en-US" dirty="0">
                <a:solidFill>
                  <a:srgbClr val="C00000"/>
                </a:solidFill>
              </a:rPr>
              <a:t>boring</a:t>
            </a:r>
            <a:r>
              <a:rPr lang="en-US" dirty="0"/>
              <a:t>.</a:t>
            </a:r>
          </a:p>
          <a:p>
            <a:r>
              <a:rPr lang="en-US" dirty="0"/>
              <a:t>Showing </a:t>
            </a:r>
            <a:r>
              <a:rPr lang="en-US" dirty="0">
                <a:solidFill>
                  <a:srgbClr val="C00000"/>
                </a:solidFill>
              </a:rPr>
              <a:t>draws the reader in</a:t>
            </a:r>
            <a:r>
              <a:rPr lang="en-US" dirty="0"/>
              <a:t>. The goal is to make them so involved in your story that they stay up too late; they forget to get off the bus; they let dinner burn.</a:t>
            </a:r>
          </a:p>
        </p:txBody>
      </p:sp>
      <p:pic>
        <p:nvPicPr>
          <p:cNvPr id="7" name="Picture 6">
            <a:extLst>
              <a:ext uri="{FF2B5EF4-FFF2-40B4-BE49-F238E27FC236}">
                <a16:creationId xmlns:a16="http://schemas.microsoft.com/office/drawing/2014/main" id="{A6AFA5A6-4FB0-48F2-B858-E311EE2C9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5673"/>
            <a:ext cx="12191999" cy="1732327"/>
          </a:xfrm>
          <a:prstGeom prst="rect">
            <a:avLst/>
          </a:prstGeom>
        </p:spPr>
      </p:pic>
    </p:spTree>
    <p:extLst>
      <p:ext uri="{BB962C8B-B14F-4D97-AF65-F5344CB8AC3E}">
        <p14:creationId xmlns:p14="http://schemas.microsoft.com/office/powerpoint/2010/main" val="118895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FA7E-51D8-41A7-BED7-80C531C8EE87}"/>
              </a:ext>
            </a:extLst>
          </p:cNvPr>
          <p:cNvSpPr>
            <a:spLocks noGrp="1"/>
          </p:cNvSpPr>
          <p:nvPr>
            <p:ph type="title"/>
          </p:nvPr>
        </p:nvSpPr>
        <p:spPr>
          <a:xfrm>
            <a:off x="838200" y="365126"/>
            <a:ext cx="4102916" cy="1253950"/>
          </a:xfrm>
        </p:spPr>
        <p:txBody>
          <a:bodyPr/>
          <a:lstStyle/>
          <a:p>
            <a:r>
              <a:rPr lang="en-US" u="sng" dirty="0"/>
              <a:t>Anton Chekhov</a:t>
            </a:r>
          </a:p>
        </p:txBody>
      </p:sp>
      <p:pic>
        <p:nvPicPr>
          <p:cNvPr id="5" name="Content Placeholder 4">
            <a:extLst>
              <a:ext uri="{FF2B5EF4-FFF2-40B4-BE49-F238E27FC236}">
                <a16:creationId xmlns:a16="http://schemas.microsoft.com/office/drawing/2014/main" id="{BED1E338-3AD4-43BF-A7EC-357EAE71D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0583" y="650268"/>
            <a:ext cx="4265103" cy="5842607"/>
          </a:xfrm>
        </p:spPr>
      </p:pic>
    </p:spTree>
    <p:extLst>
      <p:ext uri="{BB962C8B-B14F-4D97-AF65-F5344CB8AC3E}">
        <p14:creationId xmlns:p14="http://schemas.microsoft.com/office/powerpoint/2010/main" val="829423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987</Words>
  <Application>Microsoft Office PowerPoint</Application>
  <PresentationFormat>Widescreen</PresentationFormat>
  <Paragraphs>149</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Burning Down the House</vt:lpstr>
      <vt:lpstr>It’s all about letting dinner burn.</vt:lpstr>
      <vt:lpstr>PowerPoint Presentation</vt:lpstr>
      <vt:lpstr>Show, Don’t Tell</vt:lpstr>
      <vt:lpstr>Show, Don’t Tell</vt:lpstr>
      <vt:lpstr>Show, Don’t Tell</vt:lpstr>
      <vt:lpstr>Show, Don’t Tell</vt:lpstr>
      <vt:lpstr>Show, Don’t Tell</vt:lpstr>
      <vt:lpstr>Anton Chekhov</vt:lpstr>
      <vt:lpstr>Anton Chekhov</vt:lpstr>
      <vt:lpstr>Telling</vt:lpstr>
      <vt:lpstr>Showing</vt:lpstr>
      <vt:lpstr>PowerPoint Presentation</vt:lpstr>
      <vt:lpstr>            Tell</vt:lpstr>
      <vt:lpstr>            Tell</vt:lpstr>
      <vt:lpstr>            Tell</vt:lpstr>
      <vt:lpstr>            Tell</vt:lpstr>
      <vt:lpstr>            Tell</vt:lpstr>
      <vt:lpstr>Show</vt:lpstr>
      <vt:lpstr>Show</vt:lpstr>
      <vt:lpstr>Show</vt:lpstr>
      <vt:lpstr>Show</vt:lpstr>
      <vt:lpstr>Show</vt:lpstr>
      <vt:lpstr>Tell My Uber driver is weird.  </vt:lpstr>
      <vt:lpstr>Tell My Uber driver is weird.  </vt:lpstr>
      <vt:lpstr>Tell The old man was crippled.  </vt:lpstr>
      <vt:lpstr>Tell The old man was crippled.  </vt:lpstr>
      <vt:lpstr>Tell I hate her. </vt:lpstr>
      <vt:lpstr>Tell I hate her. </vt:lpstr>
      <vt:lpstr>LOVE (LIKE)</vt:lpstr>
      <vt:lpstr>LOVE (LIKE)</vt:lpstr>
      <vt:lpstr>LOVE (LIKE)</vt:lpstr>
      <vt:lpstr>LOVE (LIKE)</vt:lpstr>
      <vt:lpstr>LOVE (LIKE)</vt:lpstr>
      <vt:lpstr>LOVE (LIKE)</vt:lpstr>
      <vt:lpstr>SAD</vt:lpstr>
      <vt:lpstr>SAD</vt:lpstr>
      <vt:lpstr>SAD</vt:lpstr>
      <vt:lpstr>SAD</vt:lpstr>
      <vt:lpstr>SAD</vt:lpstr>
      <vt:lpstr>SAD</vt:lpstr>
      <vt:lpstr>AFRAID (DARK / SCARY)</vt:lpstr>
      <vt:lpstr>AFRAID (DARK / SCARY)</vt:lpstr>
      <vt:lpstr>AFRAID (DARK / SCARY)</vt:lpstr>
      <vt:lpstr>AFRAID (DARK / SCARY)</vt:lpstr>
      <vt:lpstr>AFRAID (DARK / SCARY)</vt:lpstr>
      <vt:lpstr>AFRAID (DARK / SCARY)</vt:lpstr>
      <vt:lpstr>Show (Not Tell) Challenge</vt:lpstr>
      <vt:lpstr>Share, Critique, Revise, Share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Lehua Parker</dc:creator>
  <cp:lastModifiedBy>Lehua Parker</cp:lastModifiedBy>
  <cp:revision>1</cp:revision>
  <dcterms:created xsi:type="dcterms:W3CDTF">2019-02-18T22:58:10Z</dcterms:created>
  <dcterms:modified xsi:type="dcterms:W3CDTF">2019-02-19T06:00:30Z</dcterms:modified>
</cp:coreProperties>
</file>