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16BEA1-98D5-40E1-A8E8-0F99C63815E4}" v="1" dt="2019-02-20T06:55:16.5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hua Parker" userId="f96312ff3bb809a1" providerId="LiveId" clId="{178977C0-2E26-4426-B425-3760D3F33C4D}"/>
    <pc:docChg chg="delSld">
      <pc:chgData name="Lehua Parker" userId="f96312ff3bb809a1" providerId="LiveId" clId="{178977C0-2E26-4426-B425-3760D3F33C4D}" dt="2019-02-20T18:28:55.195" v="2" actId="2696"/>
      <pc:docMkLst>
        <pc:docMk/>
      </pc:docMkLst>
      <pc:sldChg chg="del">
        <pc:chgData name="Lehua Parker" userId="f96312ff3bb809a1" providerId="LiveId" clId="{178977C0-2E26-4426-B425-3760D3F33C4D}" dt="2019-02-20T18:28:51.542" v="0" actId="2696"/>
        <pc:sldMkLst>
          <pc:docMk/>
          <pc:sldMk cId="1642785335" sldId="281"/>
        </pc:sldMkLst>
      </pc:sldChg>
      <pc:sldChg chg="del">
        <pc:chgData name="Lehua Parker" userId="f96312ff3bb809a1" providerId="LiveId" clId="{178977C0-2E26-4426-B425-3760D3F33C4D}" dt="2019-02-20T18:28:54.169" v="1" actId="2696"/>
        <pc:sldMkLst>
          <pc:docMk/>
          <pc:sldMk cId="174949190" sldId="302"/>
        </pc:sldMkLst>
      </pc:sldChg>
      <pc:sldChg chg="del">
        <pc:chgData name="Lehua Parker" userId="f96312ff3bb809a1" providerId="LiveId" clId="{178977C0-2E26-4426-B425-3760D3F33C4D}" dt="2019-02-20T18:28:55.195" v="2" actId="2696"/>
        <pc:sldMkLst>
          <pc:docMk/>
          <pc:sldMk cId="3578246501" sldId="30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2DE37-3F4F-4ED4-BD73-2DE0F6E39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3B8FA-7E05-4BCD-8D83-FA617E3BF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0A83A-8DA6-4675-BABF-526E49BB5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D0E0-4D68-48E6-BCA5-66E9F9DB7FD5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41B36-E404-4F26-8875-93F50EACC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FD6DF-8C86-489B-931D-20D6D2171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EE1A-6E7A-4A07-815B-6C59641D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7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65380-7F0B-4C49-9B3E-AA5692B76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EDE60F-A293-419E-BB3C-BF3A33DD1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A361E-D162-483D-B6F1-8741D4768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D0E0-4D68-48E6-BCA5-66E9F9DB7FD5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3A19B-7410-445A-8998-A1D667D62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56F58-34F9-466C-8925-B93FA28BC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EE1A-6E7A-4A07-815B-6C59641D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94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034DA2-5B72-43F5-A869-97D30CC4D3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31777E-BE08-441C-9F21-0C016AD16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634DA-2909-4F08-A12E-84CB73E5F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D0E0-4D68-48E6-BCA5-66E9F9DB7FD5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0897C-4C87-4EDA-981C-70D0FAA0F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8649C-7F68-46B3-B3A5-077455EA8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EE1A-6E7A-4A07-815B-6C59641D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86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6F56E-6860-4EF9-B11F-B898AB762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F4C04-6760-48BF-85C9-B923ADE6B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F7E3E-30E4-4B39-A4B7-939C0DA02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D0E0-4D68-48E6-BCA5-66E9F9DB7FD5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B1931-C641-4565-A6A9-111C16465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83C0A-724C-43EB-A9A5-9557C049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EE1A-6E7A-4A07-815B-6C59641D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5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A2F6D-2EEF-4761-8952-C78BE02FF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760C2-153E-449A-959B-C9B79660D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C00DB-5F72-4E33-88CF-C331EBB93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D0E0-4D68-48E6-BCA5-66E9F9DB7FD5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242F1-55DB-452F-A980-DD36323BA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CDD22-5E03-4061-9127-E0D37C23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EE1A-6E7A-4A07-815B-6C59641D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80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6C84D-F951-476E-A426-9FC011DB0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9200A-FAB8-4AC9-BA0C-3EB39A2649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D071AE-1AE6-4741-9A82-007A5FAEC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0563F3-09FA-46B8-A6D6-416261832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D0E0-4D68-48E6-BCA5-66E9F9DB7FD5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EEDC3C-A779-40EA-91DD-20A3C1A04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04336-7A02-4B73-8554-761C81D5D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EE1A-6E7A-4A07-815B-6C59641D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9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63465-A5A0-42EB-998A-6FA276604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970A0-A6C7-4D23-8BBF-0FB8B8ED6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52FDE4-ACB9-461A-AFEE-6F105BF67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14B15C-1565-4754-932E-878ACF125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538BEF-8B8B-482A-B244-E728183D6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02C323-F63B-422E-904F-67265D776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D0E0-4D68-48E6-BCA5-66E9F9DB7FD5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455CA5-5931-441E-ADCA-FC4E7040E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76D902-29A3-4A12-912C-D2A1FAEC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EE1A-6E7A-4A07-815B-6C59641D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85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28BD0-3B6F-4DBC-9A60-5EA34334A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013C5F-2BB9-435F-9D01-7E813121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D0E0-4D68-48E6-BCA5-66E9F9DB7FD5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DFE0BE-98E0-499B-926F-B63DCB493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BDDBC-D16E-47F5-8D89-6E216BD64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EE1A-6E7A-4A07-815B-6C59641D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60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4AEEDD-13FE-4655-85A2-154285EFC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D0E0-4D68-48E6-BCA5-66E9F9DB7FD5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8409BA-8EF7-4CEE-997A-234144845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E80324-4A3C-40EB-A29D-E42F3666B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EE1A-6E7A-4A07-815B-6C59641D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7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F22F5-BBC6-4989-BFC1-F2A523406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3CC2F-50DD-47A9-BF5E-1E30044BF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D96A40-F929-4B9C-8454-A5D7FF4F7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388BD2-398F-4B98-9918-86E4DD35E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D0E0-4D68-48E6-BCA5-66E9F9DB7FD5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06D47-7324-49B6-B860-B68A4662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884D67-0D4B-4C98-86EA-FD4C188D4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EE1A-6E7A-4A07-815B-6C59641D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48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2FFDA-473B-4CB1-91FD-08F95E666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BE4F7B-BB57-4516-AD60-E75C3D172B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7A671-5958-438B-A8CF-70E2E36B4A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47D04-6557-492B-9E41-AB757DCF6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D0E0-4D68-48E6-BCA5-66E9F9DB7FD5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08294A-0FCD-4539-B654-CDF7A29F0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A001D-FFB5-4FF3-A15F-5A98BAE8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EE1A-6E7A-4A07-815B-6C59641D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1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DA4CD1-5F2D-471F-9B0E-BD4F90F3A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D40C4-FC12-4463-B15D-3EA94FA28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7552D-1C43-43D3-87E7-F1E3291F1B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3D0E0-4D68-48E6-BCA5-66E9F9DB7FD5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322C9-A9AE-40C9-9284-207C25D61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3F1C2-AB3C-4813-A039-B208550B6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7EE1A-6E7A-4A07-815B-6C59641D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8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19" Type="http://schemas.openxmlformats.org/officeDocument/2006/relationships/image" Target="../media/image18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51F97-4C64-4D3A-B188-F04691A13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I’m From by Lehua Parker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57D5AE-B212-4122-94E0-AD4DDC26A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03" y="2696473"/>
            <a:ext cx="3560064" cy="4535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A0366F-6495-4571-A3AE-899DD44C1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896" y="280220"/>
            <a:ext cx="3218688" cy="31211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DFCEDF-9A76-4D20-9575-A4C1B91B0C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789" y="1994148"/>
            <a:ext cx="4535424" cy="31699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1D2372-F5C5-4631-83CF-83E4E8E077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853" y="3486277"/>
            <a:ext cx="4535424" cy="3169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1A03D3-3E3B-4E1A-8934-15AE47CFA3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25" y="3603492"/>
            <a:ext cx="3169920" cy="31211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F47C34-ABCF-48C4-AE71-675B3FA484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25" y="205166"/>
            <a:ext cx="4584192" cy="31211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B1BEFA-2A2A-459A-9293-A154EAF6B0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917" y="1226783"/>
            <a:ext cx="3901440" cy="3072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5B7F89-06EF-407D-A3A5-42248A3864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731" y="2824769"/>
            <a:ext cx="3023616" cy="31211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CFF650-1DB5-4192-A3A5-693DC9577B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606" y="1811518"/>
            <a:ext cx="2292096" cy="28773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5E798E1-B11F-4DD6-8B16-6BFF277C32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344" y="3541931"/>
            <a:ext cx="2292096" cy="31211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08FAE36-6739-423C-94CE-85B2A78BFA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9" y="312973"/>
            <a:ext cx="4389120" cy="31211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1585307-977E-45CC-BE57-F45DDB2B79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396" y="1558578"/>
            <a:ext cx="3121152" cy="438912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C403755-8608-4A98-A24D-2FBB9C5ADCD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197" y="2322534"/>
            <a:ext cx="4437888" cy="31211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43CA2C0-525D-4F55-A5BE-A81A2555870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579" y="153406"/>
            <a:ext cx="3169920" cy="453542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C963E06-8D3B-4895-ADE8-2C25C603631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86" y="2993703"/>
            <a:ext cx="5315712" cy="356006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CC4B1B6-8326-4AD9-8125-F192C8F4E17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275" y="1157250"/>
            <a:ext cx="3275369" cy="39386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5F86C9-06F5-4685-96CD-4F7A4E9C173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386" y="1062794"/>
            <a:ext cx="7292590" cy="41324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DFB907-7E62-4573-A59F-8313C74D352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008" y="888456"/>
            <a:ext cx="6400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16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000"/>
                            </p:stCondLst>
                            <p:childTnLst>
                              <p:par>
                                <p:cTn id="54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9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3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6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0"/>
                            </p:stCondLst>
                            <p:childTnLst>
                              <p:par>
                                <p:cTn id="82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6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Where I’m From by Lehua Parker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I’m From</dc:title>
  <dc:creator>Lehua Parker</dc:creator>
  <cp:lastModifiedBy>Lehua Parker</cp:lastModifiedBy>
  <cp:revision>3</cp:revision>
  <dcterms:created xsi:type="dcterms:W3CDTF">2019-02-19T17:28:11Z</dcterms:created>
  <dcterms:modified xsi:type="dcterms:W3CDTF">2019-02-20T18:28:58Z</dcterms:modified>
</cp:coreProperties>
</file>