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02" r:id="rId3"/>
    <p:sldId id="30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hua Parker" userId="f96312ff3bb809a1" providerId="LiveId" clId="{178977C0-2E26-4426-B425-3760D3F33C4D}"/>
    <pc:docChg chg="delSld">
      <pc:chgData name="Lehua Parker" userId="f96312ff3bb809a1" providerId="LiveId" clId="{178977C0-2E26-4426-B425-3760D3F33C4D}" dt="2019-02-20T18:27:46.481" v="0" actId="2696"/>
      <pc:docMkLst>
        <pc:docMk/>
      </pc:docMkLst>
      <pc:sldChg chg="del">
        <pc:chgData name="Lehua Parker" userId="f96312ff3bb809a1" providerId="LiveId" clId="{178977C0-2E26-4426-B425-3760D3F33C4D}" dt="2019-02-20T18:27:46.481" v="0" actId="2696"/>
        <pc:sldMkLst>
          <pc:docMk/>
          <pc:sldMk cId="2475516552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DE37-3F4F-4ED4-BD73-2DE0F6E39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3B8FA-7E05-4BCD-8D83-FA617E3BF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0A83A-8DA6-4675-BABF-526E49BB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41B36-E404-4F26-8875-93F50EACC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FD6DF-8C86-489B-931D-20D6D2171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7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5380-7F0B-4C49-9B3E-AA5692B76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EDE60F-A293-419E-BB3C-BF3A33DD1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A361E-D162-483D-B6F1-8741D476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3A19B-7410-445A-8998-A1D667D62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56F58-34F9-466C-8925-B93FA28BC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9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034DA2-5B72-43F5-A869-97D30CC4D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1777E-BE08-441C-9F21-0C016AD16F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634DA-2909-4F08-A12E-84CB73E5F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897C-4C87-4EDA-981C-70D0FAA0F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8649C-7F68-46B3-B3A5-077455EA8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F56E-6860-4EF9-B11F-B898AB762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4C04-6760-48BF-85C9-B923ADE6B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BF7E3E-30E4-4B39-A4B7-939C0DA02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B1931-C641-4565-A6A9-111C16465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83C0A-724C-43EB-A9A5-9557C049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5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A2F6D-2EEF-4761-8952-C78BE02FF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760C2-153E-449A-959B-C9B79660D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C00DB-5F72-4E33-88CF-C331EBB93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242F1-55DB-452F-A980-DD36323B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4CDD22-5E03-4061-9127-E0D37C233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80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6C84D-F951-476E-A426-9FC011DB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9200A-FAB8-4AC9-BA0C-3EB39A264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71AE-1AE6-4741-9A82-007A5FAEC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563F3-09FA-46B8-A6D6-41626183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EDC3C-A779-40EA-91DD-20A3C1A04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04336-7A02-4B73-8554-761C81D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3465-A5A0-42EB-998A-6FA27660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70A0-A6C7-4D23-8BBF-0FB8B8ED6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2FDE4-ACB9-461A-AFEE-6F105BF67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14B15C-1565-4754-932E-878ACF125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538BEF-8B8B-482A-B244-E728183D6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2C323-F63B-422E-904F-67265D776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455CA5-5931-441E-ADCA-FC4E7040E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76D902-29A3-4A12-912C-D2A1FAE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8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28BD0-3B6F-4DBC-9A60-5EA34334A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13C5F-2BB9-435F-9D01-7E813121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DFE0BE-98E0-499B-926F-B63DCB493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BDDBC-D16E-47F5-8D89-6E216BD6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6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AEEDD-13FE-4655-85A2-154285EFC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409BA-8EF7-4CEE-997A-2341448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80324-4A3C-40EB-A29D-E42F3666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22F5-BBC6-4989-BFC1-F2A52340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3CC2F-50DD-47A9-BF5E-1E30044BF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D96A40-F929-4B9C-8454-A5D7FF4F78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388BD2-398F-4B98-9918-86E4DD35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06D47-7324-49B6-B860-B68A4662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84D67-0D4B-4C98-86EA-FD4C188D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4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FFDA-473B-4CB1-91FD-08F95E666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E4F7B-BB57-4516-AD60-E75C3D172B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7A671-5958-438B-A8CF-70E2E36B4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47D04-6557-492B-9E41-AB757DCF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8294A-0FCD-4539-B654-CDF7A29F0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A001D-FFB5-4FF3-A15F-5A98BAE86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1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DA4CD1-5F2D-471F-9B0E-BD4F90F3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40C4-FC12-4463-B15D-3EA94FA28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7552D-1C43-43D3-87E7-F1E3291F1B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3D0E0-4D68-48E6-BCA5-66E9F9DB7FD5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322C9-A9AE-40C9-9284-207C25D61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F1C2-AB3C-4813-A039-B208550B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7EE1A-6E7A-4A07-815B-6C59641D4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48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76754B-2B87-433D-BFDB-0EE679804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491" y="2841778"/>
            <a:ext cx="6024333" cy="40162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7687E-1A65-46EF-AE45-6D3C23181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Challenge: Write your own poem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8491C-E5FF-4145-B52C-5CB456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7257176" cy="4351338"/>
          </a:xfrm>
        </p:spPr>
        <p:txBody>
          <a:bodyPr/>
          <a:lstStyle/>
          <a:p>
            <a:r>
              <a:rPr lang="en-US" dirty="0"/>
              <a:t>Names of relatives, places, historical events</a:t>
            </a:r>
          </a:p>
          <a:p>
            <a:r>
              <a:rPr lang="en-US" dirty="0"/>
              <a:t>Special foods or meals</a:t>
            </a:r>
          </a:p>
          <a:p>
            <a:r>
              <a:rPr lang="en-US" dirty="0"/>
              <a:t>Traditions</a:t>
            </a:r>
          </a:p>
          <a:p>
            <a:r>
              <a:rPr lang="en-US" dirty="0"/>
              <a:t>Favorite songs and stories</a:t>
            </a:r>
          </a:p>
          <a:p>
            <a:r>
              <a:rPr lang="en-US" dirty="0"/>
              <a:t>Ordinary items</a:t>
            </a:r>
          </a:p>
          <a:p>
            <a:r>
              <a:rPr lang="en-US" dirty="0"/>
              <a:t>Important beliefs and values</a:t>
            </a:r>
          </a:p>
          <a:p>
            <a:r>
              <a:rPr lang="en-US" dirty="0"/>
              <a:t>Images, sounds, smells that represent a specific place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C83B5B-C7AC-4EFF-A031-6736302B4012}"/>
              </a:ext>
            </a:extLst>
          </p:cNvPr>
          <p:cNvSpPr txBox="1">
            <a:spLocks/>
          </p:cNvSpPr>
          <p:nvPr/>
        </p:nvSpPr>
        <p:spPr>
          <a:xfrm>
            <a:off x="931877" y="1377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Identifiers</a:t>
            </a:r>
          </a:p>
        </p:txBody>
      </p:sp>
    </p:spTree>
    <p:extLst>
      <p:ext uri="{BB962C8B-B14F-4D97-AF65-F5344CB8AC3E}">
        <p14:creationId xmlns:p14="http://schemas.microsoft.com/office/powerpoint/2010/main" val="164278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9172-8E52-4A01-8AF7-9B50994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Share, Critique, Revise, Share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0CAFAB-504F-479F-B099-C9C22B3D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807" y="2120631"/>
            <a:ext cx="7472193" cy="4737370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E14609-09F4-455B-A902-B3B255932F5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Find a partner</a:t>
            </a:r>
          </a:p>
          <a:p>
            <a:r>
              <a:rPr lang="en-US" dirty="0"/>
              <a:t>Share stories</a:t>
            </a:r>
          </a:p>
          <a:p>
            <a:r>
              <a:rPr lang="en-US" dirty="0"/>
              <a:t>Discuss what you like</a:t>
            </a:r>
          </a:p>
          <a:p>
            <a:r>
              <a:rPr lang="en-US" dirty="0"/>
              <a:t>Consider word choice</a:t>
            </a:r>
          </a:p>
          <a:p>
            <a:r>
              <a:rPr lang="en-US" dirty="0"/>
              <a:t>Brainstorm</a:t>
            </a:r>
          </a:p>
          <a:p>
            <a:r>
              <a:rPr lang="en-US" dirty="0"/>
              <a:t>Revise</a:t>
            </a:r>
          </a:p>
          <a:p>
            <a:r>
              <a:rPr lang="en-US" dirty="0"/>
              <a:t>Share again</a:t>
            </a:r>
          </a:p>
        </p:txBody>
      </p:sp>
    </p:spTree>
    <p:extLst>
      <p:ext uri="{BB962C8B-B14F-4D97-AF65-F5344CB8AC3E}">
        <p14:creationId xmlns:p14="http://schemas.microsoft.com/office/powerpoint/2010/main" val="17494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90AF39-B44F-4B9C-AAD9-0938372C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63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Challenge: Write your own poem</vt:lpstr>
      <vt:lpstr>Share, Critique, Revise, Share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I’m From</dc:title>
  <dc:creator>Lehua Parker</dc:creator>
  <cp:lastModifiedBy>Lehua Parker</cp:lastModifiedBy>
  <cp:revision>3</cp:revision>
  <dcterms:created xsi:type="dcterms:W3CDTF">2019-02-19T17:28:11Z</dcterms:created>
  <dcterms:modified xsi:type="dcterms:W3CDTF">2019-02-20T18:27:57Z</dcterms:modified>
</cp:coreProperties>
</file>